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9236075" cy="6950075"/>
  <p:embeddedFontLst>
    <p:embeddedFont>
      <p:font typeface="Caveat" panose="020B0604020202020204" charset="0"/>
      <p:regular r:id="rId14"/>
      <p:bold r:id="rId15"/>
    </p:embeddedFont>
    <p:embeddedFont>
      <p:font typeface="Century Gothic" panose="020B0502020202020204" pitchFamily="34" charset="0"/>
      <p:regular r:id="rId16"/>
      <p:bold r:id="rId17"/>
      <p:italic r:id="rId18"/>
      <p:boldItalic r:id="rId19"/>
    </p:embeddedFont>
    <p:embeddedFont>
      <p:font typeface="Federo"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AWVFUOw2G3eSOj3oCYMmb3J2j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225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4002299" cy="348710"/>
          </a:xfrm>
          <a:prstGeom prst="rect">
            <a:avLst/>
          </a:prstGeom>
          <a:noFill/>
          <a:ln>
            <a:noFill/>
          </a:ln>
        </p:spPr>
        <p:txBody>
          <a:bodyPr spcFirstLastPara="1" wrap="square" lIns="92450" tIns="46225" rIns="92450" bIns="462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31641" y="2"/>
            <a:ext cx="4002299" cy="348710"/>
          </a:xfrm>
          <a:prstGeom prst="rect">
            <a:avLst/>
          </a:prstGeom>
          <a:noFill/>
          <a:ln>
            <a:noFill/>
          </a:ln>
        </p:spPr>
        <p:txBody>
          <a:bodyPr spcFirstLastPara="1" wrap="square" lIns="92450" tIns="46225" rIns="92450" bIns="462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3608" y="3344726"/>
            <a:ext cx="7388860" cy="2736593"/>
          </a:xfrm>
          <a:prstGeom prst="rect">
            <a:avLst/>
          </a:prstGeom>
          <a:noFill/>
          <a:ln>
            <a:noFill/>
          </a:ln>
        </p:spPr>
        <p:txBody>
          <a:bodyPr spcFirstLastPara="1" wrap="square" lIns="92450" tIns="46225" rIns="92450" bIns="462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6601369"/>
            <a:ext cx="4002299" cy="348709"/>
          </a:xfrm>
          <a:prstGeom prst="rect">
            <a:avLst/>
          </a:prstGeom>
          <a:noFill/>
          <a:ln>
            <a:noFill/>
          </a:ln>
        </p:spPr>
        <p:txBody>
          <a:bodyPr spcFirstLastPara="1" wrap="square" lIns="92450" tIns="46225" rIns="92450" bIns="462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31641" y="6601369"/>
            <a:ext cx="4002299" cy="348709"/>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923608" y="3344726"/>
            <a:ext cx="7388860" cy="2736593"/>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notes"/>
          <p:cNvSpPr txBox="1">
            <a:spLocks noGrp="1"/>
          </p:cNvSpPr>
          <p:nvPr>
            <p:ph type="sldNum" idx="12"/>
          </p:nvPr>
        </p:nvSpPr>
        <p:spPr>
          <a:xfrm>
            <a:off x="5231641" y="6601369"/>
            <a:ext cx="4002299" cy="348709"/>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b4d566fed7_0_83: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b4d566fed7_0_83:notes"/>
          <p:cNvSpPr txBox="1">
            <a:spLocks noGrp="1"/>
          </p:cNvSpPr>
          <p:nvPr>
            <p:ph type="body" idx="1"/>
          </p:nvPr>
        </p:nvSpPr>
        <p:spPr>
          <a:xfrm>
            <a:off x="923608" y="3344726"/>
            <a:ext cx="7389000" cy="2736600"/>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48" name="Google Shape;248;g2b4d566fed7_0_83:notes"/>
          <p:cNvSpPr txBox="1">
            <a:spLocks noGrp="1"/>
          </p:cNvSpPr>
          <p:nvPr>
            <p:ph type="sldNum" idx="12"/>
          </p:nvPr>
        </p:nvSpPr>
        <p:spPr>
          <a:xfrm>
            <a:off x="5231641" y="6601369"/>
            <a:ext cx="4002300" cy="348600"/>
          </a:xfrm>
          <a:prstGeom prst="rect">
            <a:avLst/>
          </a:prstGeom>
        </p:spPr>
        <p:txBody>
          <a:bodyPr spcFirstLastPara="1" wrap="square" lIns="92450" tIns="46225" rIns="92450" bIns="462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notes"/>
          <p:cNvSpPr txBox="1">
            <a:spLocks noGrp="1"/>
          </p:cNvSpPr>
          <p:nvPr>
            <p:ph type="body" idx="1"/>
          </p:nvPr>
        </p:nvSpPr>
        <p:spPr>
          <a:xfrm>
            <a:off x="923608" y="3344726"/>
            <a:ext cx="7388860" cy="2736593"/>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255" name="Google Shape;255;p3:notes"/>
          <p:cNvSpPr txBox="1">
            <a:spLocks noGrp="1"/>
          </p:cNvSpPr>
          <p:nvPr>
            <p:ph type="sldNum" idx="12"/>
          </p:nvPr>
        </p:nvSpPr>
        <p:spPr>
          <a:xfrm>
            <a:off x="5231641" y="6601369"/>
            <a:ext cx="4002299" cy="348709"/>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923608" y="3344726"/>
            <a:ext cx="7388860" cy="2736593"/>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p6:notes"/>
          <p:cNvSpPr txBox="1">
            <a:spLocks noGrp="1"/>
          </p:cNvSpPr>
          <p:nvPr>
            <p:ph type="sldNum" idx="12"/>
          </p:nvPr>
        </p:nvSpPr>
        <p:spPr>
          <a:xfrm>
            <a:off x="5231641" y="6601369"/>
            <a:ext cx="4002299" cy="348709"/>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4dc1d3d8d_0_1: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b4dc1d3d8d_0_1:notes"/>
          <p:cNvSpPr txBox="1">
            <a:spLocks noGrp="1"/>
          </p:cNvSpPr>
          <p:nvPr>
            <p:ph type="body" idx="1"/>
          </p:nvPr>
        </p:nvSpPr>
        <p:spPr>
          <a:xfrm>
            <a:off x="923608" y="3344726"/>
            <a:ext cx="7389000" cy="2736600"/>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b4dc1d3d8d_0_1:notes"/>
          <p:cNvSpPr txBox="1">
            <a:spLocks noGrp="1"/>
          </p:cNvSpPr>
          <p:nvPr>
            <p:ph type="sldNum" idx="12"/>
          </p:nvPr>
        </p:nvSpPr>
        <p:spPr>
          <a:xfrm>
            <a:off x="5231641" y="6601369"/>
            <a:ext cx="4002300" cy="348600"/>
          </a:xfrm>
          <a:prstGeom prst="rect">
            <a:avLst/>
          </a:prstGeom>
          <a:noFill/>
          <a:ln>
            <a:noFill/>
          </a:ln>
        </p:spPr>
        <p:txBody>
          <a:bodyPr spcFirstLastPara="1" wrap="square" lIns="92450" tIns="46225" rIns="92450" bIns="462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b4dc1d3d8d_0_90:notes"/>
          <p:cNvSpPr txBox="1">
            <a:spLocks noGrp="1"/>
          </p:cNvSpPr>
          <p:nvPr>
            <p:ph type="body" idx="1"/>
          </p:nvPr>
        </p:nvSpPr>
        <p:spPr>
          <a:xfrm>
            <a:off x="923608" y="3344726"/>
            <a:ext cx="7389000" cy="2736600"/>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168" name="Google Shape;168;g2b4dc1d3d8d_0_90: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923608" y="3344726"/>
            <a:ext cx="7388860" cy="2736593"/>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4d566fed7_0_0:notes"/>
          <p:cNvSpPr txBox="1">
            <a:spLocks noGrp="1"/>
          </p:cNvSpPr>
          <p:nvPr>
            <p:ph type="body" idx="1"/>
          </p:nvPr>
        </p:nvSpPr>
        <p:spPr>
          <a:xfrm>
            <a:off x="923608" y="3344726"/>
            <a:ext cx="7389000" cy="2736600"/>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b4d566fed7_0_0: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b5b3412a52_0_0: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b5b3412a52_0_0:notes"/>
          <p:cNvSpPr txBox="1">
            <a:spLocks noGrp="1"/>
          </p:cNvSpPr>
          <p:nvPr>
            <p:ph type="body" idx="1"/>
          </p:nvPr>
        </p:nvSpPr>
        <p:spPr>
          <a:xfrm>
            <a:off x="923608" y="3344726"/>
            <a:ext cx="7389000" cy="2736600"/>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19" name="Google Shape;219;g2b5b3412a52_0_0:notes"/>
          <p:cNvSpPr txBox="1">
            <a:spLocks noGrp="1"/>
          </p:cNvSpPr>
          <p:nvPr>
            <p:ph type="sldNum" idx="12"/>
          </p:nvPr>
        </p:nvSpPr>
        <p:spPr>
          <a:xfrm>
            <a:off x="5231641" y="6601369"/>
            <a:ext cx="4002300" cy="348600"/>
          </a:xfrm>
          <a:prstGeom prst="rect">
            <a:avLst/>
          </a:prstGeom>
        </p:spPr>
        <p:txBody>
          <a:bodyPr spcFirstLastPara="1" wrap="square" lIns="92450" tIns="46225" rIns="92450" bIns="462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txBox="1">
            <a:spLocks noGrp="1"/>
          </p:cNvSpPr>
          <p:nvPr>
            <p:ph type="body" idx="1"/>
          </p:nvPr>
        </p:nvSpPr>
        <p:spPr>
          <a:xfrm>
            <a:off x="923608" y="3344726"/>
            <a:ext cx="7388860" cy="2736593"/>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2: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923608" y="3344726"/>
            <a:ext cx="7388860" cy="2736593"/>
          </a:xfrm>
          <a:prstGeom prst="rect">
            <a:avLst/>
          </a:prstGeom>
          <a:noFill/>
          <a:ln>
            <a:noFill/>
          </a:ln>
        </p:spPr>
        <p:txBody>
          <a:bodyPr spcFirstLastPara="1" wrap="square" lIns="92450" tIns="46225" rIns="92450" bIns="46225" anchor="t" anchorCtr="0">
            <a:noAutofit/>
          </a:bodyPr>
          <a:lstStyle/>
          <a:p>
            <a:pPr marL="0" lvl="0" indent="0" algn="l" rtl="0">
              <a:lnSpc>
                <a:spcPct val="100000"/>
              </a:lnSpc>
              <a:spcBef>
                <a:spcPts val="0"/>
              </a:spcBef>
              <a:spcAft>
                <a:spcPts val="0"/>
              </a:spcAft>
              <a:buSzPts val="1400"/>
              <a:buNone/>
            </a:pPr>
            <a:endParaRPr/>
          </a:p>
        </p:txBody>
      </p:sp>
      <p:sp>
        <p:nvSpPr>
          <p:cNvPr id="232" name="Google Shape;232;p2:notes"/>
          <p:cNvSpPr>
            <a:spLocks noGrp="1" noRot="1" noChangeAspect="1"/>
          </p:cNvSpPr>
          <p:nvPr>
            <p:ph type="sldImg" idx="2"/>
          </p:nvPr>
        </p:nvSpPr>
        <p:spPr>
          <a:xfrm>
            <a:off x="2535238" y="868363"/>
            <a:ext cx="4165600" cy="234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1C87CE"/>
            </a:gs>
            <a:gs pos="100000">
              <a:srgbClr val="103B57"/>
            </a:gs>
          </a:gsLst>
          <a:lin ang="5400012" scaled="0"/>
        </a:gradFill>
        <a:effectLst/>
      </p:bgPr>
    </p:bg>
    <p:spTree>
      <p:nvGrpSpPr>
        <p:cNvPr id="1" name="Shape 21"/>
        <p:cNvGrpSpPr/>
        <p:nvPr/>
      </p:nvGrpSpPr>
      <p:grpSpPr>
        <a:xfrm>
          <a:off x="0" y="0"/>
          <a:ext cx="0" cy="0"/>
          <a:chOff x="0" y="0"/>
          <a:chExt cx="0" cy="0"/>
        </a:xfrm>
      </p:grpSpPr>
      <p:sp>
        <p:nvSpPr>
          <p:cNvPr id="22" name="Google Shape;22;p8"/>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20"/>
              </a:spcBef>
              <a:spcAft>
                <a:spcPts val="0"/>
              </a:spcAft>
              <a:buSzPts val="1680"/>
              <a:buNone/>
              <a:defRPr sz="2100">
                <a:solidFill>
                  <a:srgbClr val="0F486F"/>
                </a:solidFill>
              </a:defRPr>
            </a:lvl1pPr>
            <a:lvl2pPr lvl="1" algn="ctr">
              <a:lnSpc>
                <a:spcPct val="100000"/>
              </a:lnSpc>
              <a:spcBef>
                <a:spcPts val="600"/>
              </a:spcBef>
              <a:spcAft>
                <a:spcPts val="0"/>
              </a:spcAft>
              <a:buSzPts val="1440"/>
              <a:buNone/>
              <a:defRPr>
                <a:solidFill>
                  <a:schemeClr val="lt1"/>
                </a:solidFill>
              </a:defRPr>
            </a:lvl2pPr>
            <a:lvl3pPr lvl="2" algn="ctr">
              <a:lnSpc>
                <a:spcPct val="100000"/>
              </a:lnSpc>
              <a:spcBef>
                <a:spcPts val="600"/>
              </a:spcBef>
              <a:spcAft>
                <a:spcPts val="0"/>
              </a:spcAft>
              <a:buSzPts val="1280"/>
              <a:buNone/>
              <a:defRPr>
                <a:solidFill>
                  <a:schemeClr val="lt1"/>
                </a:solidFill>
              </a:defRPr>
            </a:lvl3pPr>
            <a:lvl4pPr lvl="3" algn="ctr">
              <a:lnSpc>
                <a:spcPct val="100000"/>
              </a:lnSpc>
              <a:spcBef>
                <a:spcPts val="600"/>
              </a:spcBef>
              <a:spcAft>
                <a:spcPts val="0"/>
              </a:spcAft>
              <a:buSzPts val="1120"/>
              <a:buNone/>
              <a:defRPr>
                <a:solidFill>
                  <a:schemeClr val="lt1"/>
                </a:solidFill>
              </a:defRPr>
            </a:lvl4pPr>
            <a:lvl5pPr lvl="4" algn="ctr">
              <a:lnSpc>
                <a:spcPct val="100000"/>
              </a:lnSpc>
              <a:spcBef>
                <a:spcPts val="600"/>
              </a:spcBef>
              <a:spcAft>
                <a:spcPts val="0"/>
              </a:spcAft>
              <a:buSzPts val="1120"/>
              <a:buNone/>
              <a:defRPr>
                <a:solidFill>
                  <a:schemeClr val="lt1"/>
                </a:solidFill>
              </a:defRPr>
            </a:lvl5pPr>
            <a:lvl6pPr lvl="5" algn="ctr">
              <a:lnSpc>
                <a:spcPct val="100000"/>
              </a:lnSpc>
              <a:spcBef>
                <a:spcPts val="600"/>
              </a:spcBef>
              <a:spcAft>
                <a:spcPts val="0"/>
              </a:spcAft>
              <a:buSzPts val="1120"/>
              <a:buNone/>
              <a:defRPr>
                <a:solidFill>
                  <a:schemeClr val="lt1"/>
                </a:solidFill>
              </a:defRPr>
            </a:lvl6pPr>
            <a:lvl7pPr lvl="6" algn="ctr">
              <a:lnSpc>
                <a:spcPct val="100000"/>
              </a:lnSpc>
              <a:spcBef>
                <a:spcPts val="600"/>
              </a:spcBef>
              <a:spcAft>
                <a:spcPts val="0"/>
              </a:spcAft>
              <a:buSzPts val="1120"/>
              <a:buNone/>
              <a:defRPr>
                <a:solidFill>
                  <a:schemeClr val="lt1"/>
                </a:solidFill>
              </a:defRPr>
            </a:lvl7pPr>
            <a:lvl8pPr lvl="7" algn="ctr">
              <a:lnSpc>
                <a:spcPct val="100000"/>
              </a:lnSpc>
              <a:spcBef>
                <a:spcPts val="600"/>
              </a:spcBef>
              <a:spcAft>
                <a:spcPts val="0"/>
              </a:spcAft>
              <a:buSzPts val="1120"/>
              <a:buNone/>
              <a:defRPr>
                <a:solidFill>
                  <a:schemeClr val="lt1"/>
                </a:solidFill>
              </a:defRPr>
            </a:lvl8pPr>
            <a:lvl9pPr lvl="8" algn="ctr">
              <a:lnSpc>
                <a:spcPct val="100000"/>
              </a:lnSpc>
              <a:spcBef>
                <a:spcPts val="600"/>
              </a:spcBef>
              <a:spcAft>
                <a:spcPts val="600"/>
              </a:spcAft>
              <a:buSzPts val="1120"/>
              <a:buNone/>
              <a:defRPr>
                <a:solidFill>
                  <a:schemeClr val="lt1"/>
                </a:solidFill>
              </a:defRPr>
            </a:lvl9pPr>
          </a:lstStyle>
          <a:p>
            <a:endParaRPr/>
          </a:p>
        </p:txBody>
      </p:sp>
      <p:sp>
        <p:nvSpPr>
          <p:cNvPr id="24" name="Google Shape;24;p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8"/>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8"/>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9" name="Google Shape;29;p8"/>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30" name="Google Shape;30;p8"/>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31" name="Google Shape;31;p8"/>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86" name="Google Shape;86;p21"/>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280"/>
              <a:buFont typeface="Century Gothic"/>
              <a:buNone/>
              <a:defRPr sz="1600"/>
            </a:lvl1pPr>
            <a:lvl2pPr marL="914400" lvl="1" indent="-228600" algn="l">
              <a:lnSpc>
                <a:spcPct val="100000"/>
              </a:lnSpc>
              <a:spcBef>
                <a:spcPts val="600"/>
              </a:spcBef>
              <a:spcAft>
                <a:spcPts val="0"/>
              </a:spcAft>
              <a:buSzPts val="1440"/>
              <a:buFont typeface="Century Gothic"/>
              <a:buNone/>
              <a:defRPr/>
            </a:lvl2pPr>
            <a:lvl3pPr marL="1371600" lvl="2" indent="-228600" algn="l">
              <a:lnSpc>
                <a:spcPct val="100000"/>
              </a:lnSpc>
              <a:spcBef>
                <a:spcPts val="600"/>
              </a:spcBef>
              <a:spcAft>
                <a:spcPts val="0"/>
              </a:spcAft>
              <a:buSzPts val="1280"/>
              <a:buFont typeface="Century Gothic"/>
              <a:buNone/>
              <a:defRPr/>
            </a:lvl3pPr>
            <a:lvl4pPr marL="1828800" lvl="3" indent="-228600" algn="l">
              <a:lnSpc>
                <a:spcPct val="100000"/>
              </a:lnSpc>
              <a:spcBef>
                <a:spcPts val="600"/>
              </a:spcBef>
              <a:spcAft>
                <a:spcPts val="0"/>
              </a:spcAft>
              <a:buSzPts val="1120"/>
              <a:buFont typeface="Century Gothic"/>
              <a:buNone/>
              <a:defRPr/>
            </a:lvl4pPr>
            <a:lvl5pPr marL="2286000" lvl="4" indent="-228600" algn="l">
              <a:lnSpc>
                <a:spcPct val="100000"/>
              </a:lnSpc>
              <a:spcBef>
                <a:spcPts val="600"/>
              </a:spcBef>
              <a:spcAft>
                <a:spcPts val="0"/>
              </a:spcAft>
              <a:buSzPts val="1120"/>
              <a:buFont typeface="Century Gothic"/>
              <a:buNone/>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87" name="Google Shape;87;p2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35"/>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5"/>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93" name="Google Shape;93;p3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7"/>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Font typeface="Century Gothic"/>
              <a:buNone/>
              <a:defRPr/>
            </a:lvl1pPr>
            <a:lvl2pPr marL="914400" lvl="1" indent="-228600" algn="l">
              <a:lnSpc>
                <a:spcPct val="100000"/>
              </a:lnSpc>
              <a:spcBef>
                <a:spcPts val="600"/>
              </a:spcBef>
              <a:spcAft>
                <a:spcPts val="0"/>
              </a:spcAft>
              <a:buSzPts val="1440"/>
              <a:buFont typeface="Century Gothic"/>
              <a:buNone/>
              <a:defRPr/>
            </a:lvl2pPr>
            <a:lvl3pPr marL="1371600" lvl="2" indent="-228600" algn="l">
              <a:lnSpc>
                <a:spcPct val="100000"/>
              </a:lnSpc>
              <a:spcBef>
                <a:spcPts val="600"/>
              </a:spcBef>
              <a:spcAft>
                <a:spcPts val="0"/>
              </a:spcAft>
              <a:buSzPts val="1280"/>
              <a:buFont typeface="Century Gothic"/>
              <a:buNone/>
              <a:defRPr/>
            </a:lvl3pPr>
            <a:lvl4pPr marL="1828800" lvl="3" indent="-228600" algn="l">
              <a:lnSpc>
                <a:spcPct val="100000"/>
              </a:lnSpc>
              <a:spcBef>
                <a:spcPts val="600"/>
              </a:spcBef>
              <a:spcAft>
                <a:spcPts val="0"/>
              </a:spcAft>
              <a:buSzPts val="1120"/>
              <a:buFont typeface="Century Gothic"/>
              <a:buNone/>
              <a:defRPr/>
            </a:lvl4pPr>
            <a:lvl5pPr marL="2286000" lvl="4" indent="-228600" algn="l">
              <a:lnSpc>
                <a:spcPct val="100000"/>
              </a:lnSpc>
              <a:spcBef>
                <a:spcPts val="600"/>
              </a:spcBef>
              <a:spcAft>
                <a:spcPts val="0"/>
              </a:spcAft>
              <a:buSzPts val="1120"/>
              <a:buFont typeface="Century Gothic"/>
              <a:buNone/>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99" name="Google Shape;99;p37"/>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100" name="Google Shape;100;p3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37"/>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104" name="Google Shape;104;p37"/>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1600"/>
              <a:buNone/>
              <a:defRPr sz="20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108" name="Google Shape;108;p3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39"/>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Century Gothic"/>
              <a:buNone/>
              <a:defRPr sz="3200" b="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9"/>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1920"/>
              <a:buNone/>
              <a:defRPr sz="2400" b="0" cap="none">
                <a:solidFill>
                  <a:schemeClr val="lt1"/>
                </a:solidFill>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114" name="Google Shape;114;p39"/>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115" name="Google Shape;115;p3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39"/>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119" name="Google Shape;119;p39"/>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40"/>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0"/>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SzPts val="1920"/>
              <a:buNone/>
              <a:defRPr sz="2400" b="0" cap="none">
                <a:solidFill>
                  <a:schemeClr val="lt1"/>
                </a:solidFill>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123" name="Google Shape;123;p40"/>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124" name="Google Shape;124;p4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4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1"/>
          <p:cNvSpPr txBox="1">
            <a:spLocks noGrp="1"/>
          </p:cNvSpPr>
          <p:nvPr>
            <p:ph type="body" idx="1"/>
          </p:nvPr>
        </p:nvSpPr>
        <p:spPr>
          <a:xfrm rot="5400000">
            <a:off x="3143778" y="-1773766"/>
            <a:ext cx="3615267" cy="85344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130" name="Google Shape;130;p4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42"/>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2"/>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136" name="Google Shape;136;p4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35" name="Google Shape;35;p1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1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Century Gothic"/>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solidFill>
                  <a:srgbClr val="0F486F"/>
                </a:solidFill>
              </a:defRPr>
            </a:lvl1pPr>
            <a:lvl2pPr marL="914400" lvl="1" indent="-228600" algn="l">
              <a:lnSpc>
                <a:spcPct val="100000"/>
              </a:lnSpc>
              <a:spcBef>
                <a:spcPts val="600"/>
              </a:spcBef>
              <a:spcAft>
                <a:spcPts val="0"/>
              </a:spcAft>
              <a:buSzPts val="1440"/>
              <a:buNone/>
              <a:defRPr sz="1800">
                <a:solidFill>
                  <a:schemeClr val="lt1"/>
                </a:solidFill>
              </a:defRPr>
            </a:lvl2pPr>
            <a:lvl3pPr marL="1371600" lvl="2" indent="-228600" algn="l">
              <a:lnSpc>
                <a:spcPct val="100000"/>
              </a:lnSpc>
              <a:spcBef>
                <a:spcPts val="600"/>
              </a:spcBef>
              <a:spcAft>
                <a:spcPts val="0"/>
              </a:spcAft>
              <a:buSzPts val="1280"/>
              <a:buNone/>
              <a:defRPr sz="1600">
                <a:solidFill>
                  <a:schemeClr val="lt1"/>
                </a:solidFill>
              </a:defRPr>
            </a:lvl3pPr>
            <a:lvl4pPr marL="1828800" lvl="3" indent="-228600" algn="l">
              <a:lnSpc>
                <a:spcPct val="100000"/>
              </a:lnSpc>
              <a:spcBef>
                <a:spcPts val="600"/>
              </a:spcBef>
              <a:spcAft>
                <a:spcPts val="0"/>
              </a:spcAft>
              <a:buSzPts val="1120"/>
              <a:buNone/>
              <a:defRPr sz="1400">
                <a:solidFill>
                  <a:schemeClr val="lt1"/>
                </a:solidFill>
              </a:defRPr>
            </a:lvl4pPr>
            <a:lvl5pPr marL="2286000" lvl="4" indent="-228600" algn="l">
              <a:lnSpc>
                <a:spcPct val="100000"/>
              </a:lnSpc>
              <a:spcBef>
                <a:spcPts val="600"/>
              </a:spcBef>
              <a:spcAft>
                <a:spcPts val="0"/>
              </a:spcAft>
              <a:buSzPts val="1120"/>
              <a:buNone/>
              <a:defRPr sz="1400">
                <a:solidFill>
                  <a:schemeClr val="lt1"/>
                </a:solidFill>
              </a:defRPr>
            </a:lvl5pPr>
            <a:lvl6pPr marL="2743200" lvl="5" indent="-228600" algn="l">
              <a:lnSpc>
                <a:spcPct val="100000"/>
              </a:lnSpc>
              <a:spcBef>
                <a:spcPts val="600"/>
              </a:spcBef>
              <a:spcAft>
                <a:spcPts val="0"/>
              </a:spcAft>
              <a:buSzPts val="1120"/>
              <a:buNone/>
              <a:defRPr sz="1400">
                <a:solidFill>
                  <a:schemeClr val="lt1"/>
                </a:solidFill>
              </a:defRPr>
            </a:lvl6pPr>
            <a:lvl7pPr marL="3200400" lvl="6" indent="-228600" algn="l">
              <a:lnSpc>
                <a:spcPct val="100000"/>
              </a:lnSpc>
              <a:spcBef>
                <a:spcPts val="600"/>
              </a:spcBef>
              <a:spcAft>
                <a:spcPts val="0"/>
              </a:spcAft>
              <a:buSzPts val="1120"/>
              <a:buNone/>
              <a:defRPr sz="1400">
                <a:solidFill>
                  <a:schemeClr val="lt1"/>
                </a:solidFill>
              </a:defRPr>
            </a:lvl7pPr>
            <a:lvl8pPr marL="3657600" lvl="7" indent="-228600" algn="l">
              <a:lnSpc>
                <a:spcPct val="100000"/>
              </a:lnSpc>
              <a:spcBef>
                <a:spcPts val="600"/>
              </a:spcBef>
              <a:spcAft>
                <a:spcPts val="0"/>
              </a:spcAft>
              <a:buSzPts val="1120"/>
              <a:buNone/>
              <a:defRPr sz="1400">
                <a:solidFill>
                  <a:schemeClr val="lt1"/>
                </a:solidFill>
              </a:defRPr>
            </a:lvl8pPr>
            <a:lvl9pPr marL="4114800" lvl="8" indent="-228600" algn="l">
              <a:lnSpc>
                <a:spcPct val="100000"/>
              </a:lnSpc>
              <a:spcBef>
                <a:spcPts val="600"/>
              </a:spcBef>
              <a:spcAft>
                <a:spcPts val="600"/>
              </a:spcAft>
              <a:buSzPts val="1120"/>
              <a:buNone/>
              <a:defRPr sz="1400">
                <a:solidFill>
                  <a:schemeClr val="lt1"/>
                </a:solidFill>
              </a:defRPr>
            </a:lvl9pPr>
          </a:lstStyle>
          <a:p>
            <a:endParaRPr/>
          </a:p>
        </p:txBody>
      </p:sp>
      <p:sp>
        <p:nvSpPr>
          <p:cNvPr id="45" name="Google Shape;45;p1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1" name="Google Shape;51;p15"/>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2" name="Google Shape;52;p1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240"/>
              <a:buNone/>
              <a:defRPr sz="2800" b="0">
                <a:solidFill>
                  <a:schemeClr val="lt1"/>
                </a:solidFill>
              </a:defRPr>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440"/>
              <a:buNone/>
              <a:defRPr sz="1800" b="1"/>
            </a:lvl3pPr>
            <a:lvl4pPr marL="1828800" lvl="3" indent="-228600" algn="l">
              <a:lnSpc>
                <a:spcPct val="100000"/>
              </a:lnSpc>
              <a:spcBef>
                <a:spcPts val="600"/>
              </a:spcBef>
              <a:spcAft>
                <a:spcPts val="0"/>
              </a:spcAft>
              <a:buSzPts val="1280"/>
              <a:buNone/>
              <a:defRPr sz="1600" b="1"/>
            </a:lvl4pPr>
            <a:lvl5pPr marL="2286000" lvl="4" indent="-228600" algn="l">
              <a:lnSpc>
                <a:spcPct val="100000"/>
              </a:lnSpc>
              <a:spcBef>
                <a:spcPts val="600"/>
              </a:spcBef>
              <a:spcAft>
                <a:spcPts val="0"/>
              </a:spcAft>
              <a:buSzPts val="1280"/>
              <a:buNone/>
              <a:defRPr sz="1600" b="1"/>
            </a:lvl5pPr>
            <a:lvl6pPr marL="2743200" lvl="5" indent="-228600" algn="l">
              <a:lnSpc>
                <a:spcPct val="100000"/>
              </a:lnSpc>
              <a:spcBef>
                <a:spcPts val="600"/>
              </a:spcBef>
              <a:spcAft>
                <a:spcPts val="0"/>
              </a:spcAft>
              <a:buSzPts val="1280"/>
              <a:buNone/>
              <a:defRPr sz="1600" b="1"/>
            </a:lvl6pPr>
            <a:lvl7pPr marL="3200400" lvl="6" indent="-228600" algn="l">
              <a:lnSpc>
                <a:spcPct val="100000"/>
              </a:lnSpc>
              <a:spcBef>
                <a:spcPts val="600"/>
              </a:spcBef>
              <a:spcAft>
                <a:spcPts val="0"/>
              </a:spcAft>
              <a:buSzPts val="1280"/>
              <a:buNone/>
              <a:defRPr sz="1600" b="1"/>
            </a:lvl7pPr>
            <a:lvl8pPr marL="3657600" lvl="7" indent="-228600" algn="l">
              <a:lnSpc>
                <a:spcPct val="100000"/>
              </a:lnSpc>
              <a:spcBef>
                <a:spcPts val="600"/>
              </a:spcBef>
              <a:spcAft>
                <a:spcPts val="0"/>
              </a:spcAft>
              <a:buSzPts val="1280"/>
              <a:buNone/>
              <a:defRPr sz="1600" b="1"/>
            </a:lvl8pPr>
            <a:lvl9pPr marL="4114800" lvl="8" indent="-228600" algn="l">
              <a:lnSpc>
                <a:spcPct val="100000"/>
              </a:lnSpc>
              <a:spcBef>
                <a:spcPts val="600"/>
              </a:spcBef>
              <a:spcAft>
                <a:spcPts val="600"/>
              </a:spcAft>
              <a:buSzPts val="1280"/>
              <a:buNone/>
              <a:defRPr sz="1600" b="1"/>
            </a:lvl9pPr>
          </a:lstStyle>
          <a:p>
            <a:endParaRPr/>
          </a:p>
        </p:txBody>
      </p:sp>
      <p:sp>
        <p:nvSpPr>
          <p:cNvPr id="58" name="Google Shape;58;p16"/>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59" name="Google Shape;59;p16"/>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2240"/>
              <a:buNone/>
              <a:defRPr sz="2800" b="0">
                <a:solidFill>
                  <a:schemeClr val="lt1"/>
                </a:solidFill>
              </a:defRPr>
            </a:lvl1pPr>
            <a:lvl2pPr marL="914400" lvl="1" indent="-228600" algn="l">
              <a:lnSpc>
                <a:spcPct val="100000"/>
              </a:lnSpc>
              <a:spcBef>
                <a:spcPts val="600"/>
              </a:spcBef>
              <a:spcAft>
                <a:spcPts val="0"/>
              </a:spcAft>
              <a:buSzPts val="1600"/>
              <a:buNone/>
              <a:defRPr sz="2000" b="1"/>
            </a:lvl2pPr>
            <a:lvl3pPr marL="1371600" lvl="2" indent="-228600" algn="l">
              <a:lnSpc>
                <a:spcPct val="100000"/>
              </a:lnSpc>
              <a:spcBef>
                <a:spcPts val="600"/>
              </a:spcBef>
              <a:spcAft>
                <a:spcPts val="0"/>
              </a:spcAft>
              <a:buSzPts val="1440"/>
              <a:buNone/>
              <a:defRPr sz="1800" b="1"/>
            </a:lvl3pPr>
            <a:lvl4pPr marL="1828800" lvl="3" indent="-228600" algn="l">
              <a:lnSpc>
                <a:spcPct val="100000"/>
              </a:lnSpc>
              <a:spcBef>
                <a:spcPts val="600"/>
              </a:spcBef>
              <a:spcAft>
                <a:spcPts val="0"/>
              </a:spcAft>
              <a:buSzPts val="1280"/>
              <a:buNone/>
              <a:defRPr sz="1600" b="1"/>
            </a:lvl4pPr>
            <a:lvl5pPr marL="2286000" lvl="4" indent="-228600" algn="l">
              <a:lnSpc>
                <a:spcPct val="100000"/>
              </a:lnSpc>
              <a:spcBef>
                <a:spcPts val="600"/>
              </a:spcBef>
              <a:spcAft>
                <a:spcPts val="0"/>
              </a:spcAft>
              <a:buSzPts val="1280"/>
              <a:buNone/>
              <a:defRPr sz="1600" b="1"/>
            </a:lvl5pPr>
            <a:lvl6pPr marL="2743200" lvl="5" indent="-228600" algn="l">
              <a:lnSpc>
                <a:spcPct val="100000"/>
              </a:lnSpc>
              <a:spcBef>
                <a:spcPts val="600"/>
              </a:spcBef>
              <a:spcAft>
                <a:spcPts val="0"/>
              </a:spcAft>
              <a:buSzPts val="1280"/>
              <a:buNone/>
              <a:defRPr sz="1600" b="1"/>
            </a:lvl6pPr>
            <a:lvl7pPr marL="3200400" lvl="6" indent="-228600" algn="l">
              <a:lnSpc>
                <a:spcPct val="100000"/>
              </a:lnSpc>
              <a:spcBef>
                <a:spcPts val="600"/>
              </a:spcBef>
              <a:spcAft>
                <a:spcPts val="0"/>
              </a:spcAft>
              <a:buSzPts val="1280"/>
              <a:buNone/>
              <a:defRPr sz="1600" b="1"/>
            </a:lvl7pPr>
            <a:lvl8pPr marL="3657600" lvl="7" indent="-228600" algn="l">
              <a:lnSpc>
                <a:spcPct val="100000"/>
              </a:lnSpc>
              <a:spcBef>
                <a:spcPts val="600"/>
              </a:spcBef>
              <a:spcAft>
                <a:spcPts val="0"/>
              </a:spcAft>
              <a:buSzPts val="1280"/>
              <a:buNone/>
              <a:defRPr sz="1600" b="1"/>
            </a:lvl8pPr>
            <a:lvl9pPr marL="4114800" lvl="8" indent="-228600" algn="l">
              <a:lnSpc>
                <a:spcPct val="100000"/>
              </a:lnSpc>
              <a:spcBef>
                <a:spcPts val="600"/>
              </a:spcBef>
              <a:spcAft>
                <a:spcPts val="600"/>
              </a:spcAft>
              <a:buSzPts val="1280"/>
              <a:buNone/>
              <a:defRPr sz="1600" b="1"/>
            </a:lvl9pPr>
          </a:lstStyle>
          <a:p>
            <a:endParaRPr/>
          </a:p>
        </p:txBody>
      </p:sp>
      <p:sp>
        <p:nvSpPr>
          <p:cNvPr id="60" name="Google Shape;60;p16"/>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61" name="Google Shape;61;p1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360"/>
              </a:spcBef>
              <a:spcAft>
                <a:spcPts val="0"/>
              </a:spcAft>
              <a:buSzPts val="1440"/>
              <a:buChar char="▶"/>
              <a:defRPr/>
            </a:lvl1pPr>
            <a:lvl2pPr marL="914400" lvl="1" indent="-320040" algn="l">
              <a:lnSpc>
                <a:spcPct val="100000"/>
              </a:lnSpc>
              <a:spcBef>
                <a:spcPts val="600"/>
              </a:spcBef>
              <a:spcAft>
                <a:spcPts val="0"/>
              </a:spcAft>
              <a:buSzPts val="1440"/>
              <a:buChar char="▶"/>
              <a:defRPr/>
            </a:lvl2pPr>
            <a:lvl3pPr marL="1371600" lvl="2" indent="-320039" algn="l">
              <a:lnSpc>
                <a:spcPct val="100000"/>
              </a:lnSpc>
              <a:spcBef>
                <a:spcPts val="600"/>
              </a:spcBef>
              <a:spcAft>
                <a:spcPts val="0"/>
              </a:spcAft>
              <a:buSzPts val="1440"/>
              <a:buChar char="▶"/>
              <a:defRPr/>
            </a:lvl3pPr>
            <a:lvl4pPr marL="1828800" lvl="3" indent="-320039" algn="l">
              <a:lnSpc>
                <a:spcPct val="100000"/>
              </a:lnSpc>
              <a:spcBef>
                <a:spcPts val="600"/>
              </a:spcBef>
              <a:spcAft>
                <a:spcPts val="0"/>
              </a:spcAft>
              <a:buSzPts val="1440"/>
              <a:buChar char="▶"/>
              <a:defRPr/>
            </a:lvl4pPr>
            <a:lvl5pPr marL="2286000" lvl="4" indent="-320039" algn="l">
              <a:lnSpc>
                <a:spcPct val="100000"/>
              </a:lnSpc>
              <a:spcBef>
                <a:spcPts val="600"/>
              </a:spcBef>
              <a:spcAft>
                <a:spcPts val="0"/>
              </a:spcAft>
              <a:buSzPts val="1440"/>
              <a:buChar char="▶"/>
              <a:defRPr/>
            </a:lvl5pPr>
            <a:lvl6pPr marL="2743200" lvl="5" indent="-320039" algn="l">
              <a:lnSpc>
                <a:spcPct val="100000"/>
              </a:lnSpc>
              <a:spcBef>
                <a:spcPts val="600"/>
              </a:spcBef>
              <a:spcAft>
                <a:spcPts val="0"/>
              </a:spcAft>
              <a:buSzPts val="1440"/>
              <a:buChar char="▶"/>
              <a:defRPr/>
            </a:lvl6pPr>
            <a:lvl7pPr marL="3200400" lvl="6" indent="-320039" algn="l">
              <a:lnSpc>
                <a:spcPct val="100000"/>
              </a:lnSpc>
              <a:spcBef>
                <a:spcPts val="600"/>
              </a:spcBef>
              <a:spcAft>
                <a:spcPts val="0"/>
              </a:spcAft>
              <a:buSzPts val="1440"/>
              <a:buChar char="▶"/>
              <a:defRPr/>
            </a:lvl7pPr>
            <a:lvl8pPr marL="3657600" lvl="7" indent="-320040" algn="l">
              <a:lnSpc>
                <a:spcPct val="100000"/>
              </a:lnSpc>
              <a:spcBef>
                <a:spcPts val="600"/>
              </a:spcBef>
              <a:spcAft>
                <a:spcPts val="0"/>
              </a:spcAft>
              <a:buSzPts val="1440"/>
              <a:buChar char="▶"/>
              <a:defRPr/>
            </a:lvl8pPr>
            <a:lvl9pPr marL="4114800" lvl="8" indent="-320040" algn="l">
              <a:lnSpc>
                <a:spcPct val="100000"/>
              </a:lnSpc>
              <a:spcBef>
                <a:spcPts val="600"/>
              </a:spcBef>
              <a:spcAft>
                <a:spcPts val="600"/>
              </a:spcAft>
              <a:buSzPts val="1440"/>
              <a:buChar char="▶"/>
              <a:defRPr/>
            </a:lvl9pPr>
          </a:lstStyle>
          <a:p>
            <a:endParaRPr/>
          </a:p>
        </p:txBody>
      </p:sp>
      <p:sp>
        <p:nvSpPr>
          <p:cNvPr id="72" name="Google Shape;72;p19"/>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280"/>
              <a:buNone/>
              <a:defRPr sz="1600"/>
            </a:lvl1pPr>
            <a:lvl2pPr marL="914400" lvl="1" indent="-228600" algn="l">
              <a:lnSpc>
                <a:spcPct val="100000"/>
              </a:lnSpc>
              <a:spcBef>
                <a:spcPts val="600"/>
              </a:spcBef>
              <a:spcAft>
                <a:spcPts val="0"/>
              </a:spcAft>
              <a:buSzPts val="960"/>
              <a:buNone/>
              <a:defRPr sz="1200"/>
            </a:lvl2pPr>
            <a:lvl3pPr marL="1371600" lvl="2" indent="-228600" algn="l">
              <a:lnSpc>
                <a:spcPct val="100000"/>
              </a:lnSpc>
              <a:spcBef>
                <a:spcPts val="600"/>
              </a:spcBef>
              <a:spcAft>
                <a:spcPts val="0"/>
              </a:spcAft>
              <a:buSzPts val="800"/>
              <a:buNone/>
              <a:defRPr sz="1000"/>
            </a:lvl3pPr>
            <a:lvl4pPr marL="1828800" lvl="3" indent="-228600" algn="l">
              <a:lnSpc>
                <a:spcPct val="100000"/>
              </a:lnSpc>
              <a:spcBef>
                <a:spcPts val="600"/>
              </a:spcBef>
              <a:spcAft>
                <a:spcPts val="0"/>
              </a:spcAft>
              <a:buSzPts val="720"/>
              <a:buNone/>
              <a:defRPr sz="900"/>
            </a:lvl4pPr>
            <a:lvl5pPr marL="2286000" lvl="4" indent="-228600" algn="l">
              <a:lnSpc>
                <a:spcPct val="100000"/>
              </a:lnSpc>
              <a:spcBef>
                <a:spcPts val="600"/>
              </a:spcBef>
              <a:spcAft>
                <a:spcPts val="0"/>
              </a:spcAft>
              <a:buSzPts val="720"/>
              <a:buNone/>
              <a:defRPr sz="900"/>
            </a:lvl5pPr>
            <a:lvl6pPr marL="2743200" lvl="5" indent="-228600" algn="l">
              <a:lnSpc>
                <a:spcPct val="100000"/>
              </a:lnSpc>
              <a:spcBef>
                <a:spcPts val="600"/>
              </a:spcBef>
              <a:spcAft>
                <a:spcPts val="0"/>
              </a:spcAft>
              <a:buSzPts val="720"/>
              <a:buNone/>
              <a:defRPr sz="900"/>
            </a:lvl6pPr>
            <a:lvl7pPr marL="3200400" lvl="6" indent="-228600" algn="l">
              <a:lnSpc>
                <a:spcPct val="100000"/>
              </a:lnSpc>
              <a:spcBef>
                <a:spcPts val="600"/>
              </a:spcBef>
              <a:spcAft>
                <a:spcPts val="0"/>
              </a:spcAft>
              <a:buSzPts val="720"/>
              <a:buNone/>
              <a:defRPr sz="900"/>
            </a:lvl7pPr>
            <a:lvl8pPr marL="3657600" lvl="7" indent="-228600" algn="l">
              <a:lnSpc>
                <a:spcPct val="100000"/>
              </a:lnSpc>
              <a:spcBef>
                <a:spcPts val="600"/>
              </a:spcBef>
              <a:spcAft>
                <a:spcPts val="0"/>
              </a:spcAft>
              <a:buSzPts val="720"/>
              <a:buNone/>
              <a:defRPr sz="900"/>
            </a:lvl8pPr>
            <a:lvl9pPr marL="4114800" lvl="8" indent="-228600" algn="l">
              <a:lnSpc>
                <a:spcPct val="100000"/>
              </a:lnSpc>
              <a:spcBef>
                <a:spcPts val="600"/>
              </a:spcBef>
              <a:spcAft>
                <a:spcPts val="600"/>
              </a:spcAft>
              <a:buSzPts val="720"/>
              <a:buNone/>
              <a:defRPr sz="900"/>
            </a:lvl9pPr>
          </a:lstStyle>
          <a:p>
            <a:endParaRPr/>
          </a:p>
        </p:txBody>
      </p:sp>
      <p:sp>
        <p:nvSpPr>
          <p:cNvPr id="73" name="Google Shape;73;p1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Century Gothic"/>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79" name="Google Shape;79;p20"/>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440"/>
              <a:buNone/>
              <a:defRPr sz="1800"/>
            </a:lvl1pPr>
            <a:lvl2pPr marL="914400" lvl="1" indent="-228600" algn="l">
              <a:lnSpc>
                <a:spcPct val="100000"/>
              </a:lnSpc>
              <a:spcBef>
                <a:spcPts val="600"/>
              </a:spcBef>
              <a:spcAft>
                <a:spcPts val="0"/>
              </a:spcAft>
              <a:buSzPts val="960"/>
              <a:buNone/>
              <a:defRPr sz="1200"/>
            </a:lvl2pPr>
            <a:lvl3pPr marL="1371600" lvl="2" indent="-228600" algn="l">
              <a:lnSpc>
                <a:spcPct val="100000"/>
              </a:lnSpc>
              <a:spcBef>
                <a:spcPts val="600"/>
              </a:spcBef>
              <a:spcAft>
                <a:spcPts val="0"/>
              </a:spcAft>
              <a:buSzPts val="800"/>
              <a:buNone/>
              <a:defRPr sz="1000"/>
            </a:lvl3pPr>
            <a:lvl4pPr marL="1828800" lvl="3" indent="-228600" algn="l">
              <a:lnSpc>
                <a:spcPct val="100000"/>
              </a:lnSpc>
              <a:spcBef>
                <a:spcPts val="600"/>
              </a:spcBef>
              <a:spcAft>
                <a:spcPts val="0"/>
              </a:spcAft>
              <a:buSzPts val="720"/>
              <a:buNone/>
              <a:defRPr sz="900"/>
            </a:lvl4pPr>
            <a:lvl5pPr marL="2286000" lvl="4" indent="-228600" algn="l">
              <a:lnSpc>
                <a:spcPct val="100000"/>
              </a:lnSpc>
              <a:spcBef>
                <a:spcPts val="600"/>
              </a:spcBef>
              <a:spcAft>
                <a:spcPts val="0"/>
              </a:spcAft>
              <a:buSzPts val="720"/>
              <a:buNone/>
              <a:defRPr sz="900"/>
            </a:lvl5pPr>
            <a:lvl6pPr marL="2743200" lvl="5" indent="-228600" algn="l">
              <a:lnSpc>
                <a:spcPct val="100000"/>
              </a:lnSpc>
              <a:spcBef>
                <a:spcPts val="600"/>
              </a:spcBef>
              <a:spcAft>
                <a:spcPts val="0"/>
              </a:spcAft>
              <a:buSzPts val="720"/>
              <a:buNone/>
              <a:defRPr sz="900"/>
            </a:lvl6pPr>
            <a:lvl7pPr marL="3200400" lvl="6" indent="-228600" algn="l">
              <a:lnSpc>
                <a:spcPct val="100000"/>
              </a:lnSpc>
              <a:spcBef>
                <a:spcPts val="600"/>
              </a:spcBef>
              <a:spcAft>
                <a:spcPts val="0"/>
              </a:spcAft>
              <a:buSzPts val="720"/>
              <a:buNone/>
              <a:defRPr sz="900"/>
            </a:lvl7pPr>
            <a:lvl8pPr marL="3657600" lvl="7" indent="-228600" algn="l">
              <a:lnSpc>
                <a:spcPct val="100000"/>
              </a:lnSpc>
              <a:spcBef>
                <a:spcPts val="600"/>
              </a:spcBef>
              <a:spcAft>
                <a:spcPts val="0"/>
              </a:spcAft>
              <a:buSzPts val="720"/>
              <a:buNone/>
              <a:defRPr sz="900"/>
            </a:lvl8pPr>
            <a:lvl9pPr marL="4114800" lvl="8" indent="-228600" algn="l">
              <a:lnSpc>
                <a:spcPct val="100000"/>
              </a:lnSpc>
              <a:spcBef>
                <a:spcPts val="600"/>
              </a:spcBef>
              <a:spcAft>
                <a:spcPts val="600"/>
              </a:spcAft>
              <a:buSzPts val="720"/>
              <a:buNone/>
              <a:defRPr sz="900"/>
            </a:lvl9pPr>
          </a:lstStyle>
          <a:p>
            <a:endParaRPr/>
          </a:p>
        </p:txBody>
      </p:sp>
      <p:sp>
        <p:nvSpPr>
          <p:cNvPr id="80" name="Google Shape;80;p2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1C87CE"/>
            </a:gs>
            <a:gs pos="100000">
              <a:srgbClr val="103B57"/>
            </a:gs>
          </a:gsLst>
          <a:lin ang="5400012" scaled="0"/>
        </a:gradFill>
        <a:effectLst/>
      </p:bgPr>
    </p:bg>
    <p:spTree>
      <p:nvGrpSpPr>
        <p:cNvPr id="1" name="Shape 9"/>
        <p:cNvGrpSpPr/>
        <p:nvPr/>
      </p:nvGrpSpPr>
      <p:grpSpPr>
        <a:xfrm>
          <a:off x="0" y="0"/>
          <a:ext cx="0" cy="0"/>
          <a:chOff x="0" y="0"/>
          <a:chExt cx="0" cy="0"/>
        </a:xfrm>
      </p:grpSpPr>
      <p:grpSp>
        <p:nvGrpSpPr>
          <p:cNvPr id="10" name="Google Shape;10;p7"/>
          <p:cNvGrpSpPr/>
          <p:nvPr/>
        </p:nvGrpSpPr>
        <p:grpSpPr>
          <a:xfrm>
            <a:off x="9206969" y="2963333"/>
            <a:ext cx="2981858" cy="3208867"/>
            <a:chOff x="9206969" y="2963333"/>
            <a:chExt cx="2981858" cy="3208867"/>
          </a:xfrm>
        </p:grpSpPr>
        <p:cxnSp>
          <p:nvCxnSpPr>
            <p:cNvPr id="11" name="Google Shape;11;p7"/>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2" name="Google Shape;12;p7"/>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 name="Google Shape;13;p7"/>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 name="Google Shape;14;p7"/>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7"/>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7" name="Google Shape;17;p7"/>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lnSpc>
                <a:spcPct val="100000"/>
              </a:lnSpc>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lnSpc>
                <a:spcPct val="100000"/>
              </a:lnSpc>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lnSpc>
                <a:spcPct val="100000"/>
              </a:lnSpc>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lnSpc>
                <a:spcPct val="100000"/>
              </a:lnSpc>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lnSpc>
                <a:spcPct val="100000"/>
              </a:lnSpc>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8" name="Google Shape;18;p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9304A"/>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9304A"/>
              </a:buClr>
              <a:buSzPts val="3200"/>
              <a:buFont typeface="Century Gothic"/>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3.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p:nvPr/>
        </p:nvSpPr>
        <p:spPr>
          <a:xfrm>
            <a:off x="6871855" y="2920974"/>
            <a:ext cx="45720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br>
              <a:rPr lang="en-US" sz="2400" b="1"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p:txBody>
      </p:sp>
      <p:pic>
        <p:nvPicPr>
          <p:cNvPr id="145" name="Google Shape;145;p1"/>
          <p:cNvPicPr preferRelativeResize="0"/>
          <p:nvPr/>
        </p:nvPicPr>
        <p:blipFill rotWithShape="1">
          <a:blip r:embed="rId3">
            <a:alphaModFix/>
          </a:blip>
          <a:srcRect/>
          <a:stretch/>
        </p:blipFill>
        <p:spPr>
          <a:xfrm>
            <a:off x="8934498" y="5598590"/>
            <a:ext cx="2509357" cy="790008"/>
          </a:xfrm>
          <a:prstGeom prst="rect">
            <a:avLst/>
          </a:prstGeom>
          <a:noFill/>
          <a:ln>
            <a:noFill/>
          </a:ln>
        </p:spPr>
      </p:pic>
      <p:pic>
        <p:nvPicPr>
          <p:cNvPr id="146" name="Google Shape;146;p1"/>
          <p:cNvPicPr preferRelativeResize="0"/>
          <p:nvPr/>
        </p:nvPicPr>
        <p:blipFill rotWithShape="1">
          <a:blip r:embed="rId4">
            <a:alphaModFix/>
          </a:blip>
          <a:srcRect/>
          <a:stretch/>
        </p:blipFill>
        <p:spPr>
          <a:xfrm rot="5400000">
            <a:off x="7317698" y="1126517"/>
            <a:ext cx="4566474" cy="3424856"/>
          </a:xfrm>
          <a:prstGeom prst="rect">
            <a:avLst/>
          </a:prstGeom>
          <a:noFill/>
          <a:ln>
            <a:noFill/>
          </a:ln>
        </p:spPr>
      </p:pic>
      <p:pic>
        <p:nvPicPr>
          <p:cNvPr id="147" name="Google Shape;147;p1"/>
          <p:cNvPicPr preferRelativeResize="0"/>
          <p:nvPr/>
        </p:nvPicPr>
        <p:blipFill rotWithShape="1">
          <a:blip r:embed="rId5">
            <a:alphaModFix/>
          </a:blip>
          <a:srcRect/>
          <a:stretch/>
        </p:blipFill>
        <p:spPr>
          <a:xfrm>
            <a:off x="858453" y="-191336"/>
            <a:ext cx="4857760" cy="2428880"/>
          </a:xfrm>
          <a:prstGeom prst="rect">
            <a:avLst/>
          </a:prstGeom>
          <a:noFill/>
          <a:ln>
            <a:noFill/>
          </a:ln>
        </p:spPr>
      </p:pic>
      <p:sp>
        <p:nvSpPr>
          <p:cNvPr id="148" name="Google Shape;148;p1"/>
          <p:cNvSpPr/>
          <p:nvPr/>
        </p:nvSpPr>
        <p:spPr>
          <a:xfrm>
            <a:off x="627550" y="2310311"/>
            <a:ext cx="6899700" cy="3914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3600" b="1">
                <a:solidFill>
                  <a:schemeClr val="accent4"/>
                </a:solidFill>
                <a:latin typeface="Caveat"/>
                <a:ea typeface="Caveat"/>
                <a:cs typeface="Caveat"/>
                <a:sym typeface="Caveat"/>
              </a:rPr>
              <a:t>What We DO</a:t>
            </a:r>
            <a:endParaRPr sz="3600" b="1">
              <a:solidFill>
                <a:schemeClr val="accent4"/>
              </a:solidFill>
              <a:latin typeface="Caveat"/>
              <a:ea typeface="Caveat"/>
              <a:cs typeface="Caveat"/>
              <a:sym typeface="Caveat"/>
            </a:endParaRPr>
          </a:p>
          <a:p>
            <a:pPr marL="0" marR="0" lvl="0" indent="0" algn="ctr" rtl="0">
              <a:lnSpc>
                <a:spcPct val="100000"/>
              </a:lnSpc>
              <a:spcBef>
                <a:spcPts val="1200"/>
              </a:spcBef>
              <a:spcAft>
                <a:spcPts val="0"/>
              </a:spcAft>
              <a:buClr>
                <a:srgbClr val="000000"/>
              </a:buClr>
              <a:buSzPts val="3000"/>
              <a:buFont typeface="Arial"/>
              <a:buNone/>
            </a:pPr>
            <a:r>
              <a:rPr lang="en-US" sz="2800" b="0" i="0" u="none" strike="noStrike" cap="none">
                <a:solidFill>
                  <a:schemeClr val="lt1"/>
                </a:solidFill>
                <a:latin typeface="Calibri"/>
                <a:ea typeface="Calibri"/>
                <a:cs typeface="Calibri"/>
                <a:sym typeface="Calibri"/>
              </a:rPr>
              <a:t>We are motivated by </a:t>
            </a:r>
            <a:r>
              <a:rPr lang="en-US" sz="2800">
                <a:solidFill>
                  <a:schemeClr val="lt1"/>
                </a:solidFill>
                <a:latin typeface="Calibri"/>
                <a:ea typeface="Calibri"/>
                <a:cs typeface="Calibri"/>
                <a:sym typeface="Calibri"/>
              </a:rPr>
              <a:t>faith to keep </a:t>
            </a:r>
            <a:r>
              <a:rPr lang="en-US" sz="2800" b="0" i="0" u="none" strike="noStrike" cap="none">
                <a:solidFill>
                  <a:schemeClr val="lt1"/>
                </a:solidFill>
                <a:latin typeface="Calibri"/>
                <a:ea typeface="Calibri"/>
                <a:cs typeface="Calibri"/>
                <a:sym typeface="Calibri"/>
              </a:rPr>
              <a:t> </a:t>
            </a: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2800" b="1" i="0" u="sng" strike="noStrike" cap="none">
                <a:solidFill>
                  <a:schemeClr val="lt1"/>
                </a:solidFill>
                <a:latin typeface="Calibri"/>
                <a:ea typeface="Calibri"/>
                <a:cs typeface="Calibri"/>
                <a:sym typeface="Calibri"/>
              </a:rPr>
              <a:t>children safe and families together.</a:t>
            </a:r>
            <a:r>
              <a:rPr lang="en-US" sz="2800" b="0" i="0" u="none" strike="noStrike" cap="none">
                <a:solidFill>
                  <a:schemeClr val="lt1"/>
                </a:solidFill>
                <a:latin typeface="Calibri"/>
                <a:ea typeface="Calibri"/>
                <a:cs typeface="Calibri"/>
                <a:sym typeface="Calibri"/>
              </a:rPr>
              <a:t> </a:t>
            </a: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2800">
                <a:solidFill>
                  <a:schemeClr val="lt1"/>
                </a:solidFill>
                <a:latin typeface="Calibri"/>
                <a:ea typeface="Calibri"/>
                <a:cs typeface="Calibri"/>
                <a:sym typeface="Calibri"/>
              </a:rPr>
              <a:t>We host children in volunteer homes and provide</a:t>
            </a:r>
            <a:r>
              <a:rPr lang="en-US" sz="2800" b="0" i="0" u="none" strike="noStrike" cap="none">
                <a:solidFill>
                  <a:schemeClr val="lt1"/>
                </a:solidFill>
                <a:latin typeface="Calibri"/>
                <a:ea typeface="Calibri"/>
                <a:cs typeface="Calibri"/>
                <a:sym typeface="Calibri"/>
              </a:rPr>
              <a:t> a network of support while parents get back on their feet. </a:t>
            </a: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b4d566fed7_0_83"/>
          <p:cNvSpPr txBox="1">
            <a:spLocks noGrp="1"/>
          </p:cNvSpPr>
          <p:nvPr>
            <p:ph type="title"/>
          </p:nvPr>
        </p:nvSpPr>
        <p:spPr>
          <a:xfrm>
            <a:off x="270600" y="3515450"/>
            <a:ext cx="11650800" cy="2456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Jessica Ruehrwein, LCSNW District Director</a:t>
            </a:r>
            <a:endParaRPr/>
          </a:p>
          <a:p>
            <a:pPr marL="0" lvl="0" indent="0" algn="ctr" rtl="0">
              <a:spcBef>
                <a:spcPts val="0"/>
              </a:spcBef>
              <a:spcAft>
                <a:spcPts val="0"/>
              </a:spcAft>
              <a:buNone/>
            </a:pPr>
            <a:r>
              <a:rPr lang="en-US">
                <a:solidFill>
                  <a:schemeClr val="accent4"/>
                </a:solidFill>
              </a:rPr>
              <a:t>jruehrwein@lcsnw.org</a:t>
            </a:r>
            <a:endParaRPr>
              <a:solidFill>
                <a:schemeClr val="accent4"/>
              </a:solidFill>
            </a:endParaRPr>
          </a:p>
          <a:p>
            <a:pPr marL="0" lvl="0" indent="0" algn="ctr" rtl="0">
              <a:spcBef>
                <a:spcPts val="0"/>
              </a:spcBef>
              <a:spcAft>
                <a:spcPts val="0"/>
              </a:spcAft>
              <a:buNone/>
            </a:pPr>
            <a:r>
              <a:rPr lang="en-US"/>
              <a:t>2920 Cassia Street</a:t>
            </a:r>
            <a:endParaRPr/>
          </a:p>
          <a:p>
            <a:pPr marL="0" lvl="0" indent="0" algn="ctr" rtl="0">
              <a:spcBef>
                <a:spcPts val="0"/>
              </a:spcBef>
              <a:spcAft>
                <a:spcPts val="0"/>
              </a:spcAft>
              <a:buNone/>
            </a:pPr>
            <a:r>
              <a:rPr lang="en-US"/>
              <a:t>Boise, ID 83705</a:t>
            </a:r>
            <a:endParaRPr/>
          </a:p>
          <a:p>
            <a:pPr marL="0" lvl="0" indent="0" algn="ctr" rtl="0">
              <a:spcBef>
                <a:spcPts val="0"/>
              </a:spcBef>
              <a:spcAft>
                <a:spcPts val="0"/>
              </a:spcAft>
              <a:buNone/>
            </a:pPr>
            <a:endParaRPr/>
          </a:p>
          <a:p>
            <a:pPr marL="0" lvl="0" indent="0" algn="ctr" rtl="0">
              <a:spcBef>
                <a:spcPts val="0"/>
              </a:spcBef>
              <a:spcAft>
                <a:spcPts val="0"/>
              </a:spcAft>
              <a:buNone/>
            </a:pPr>
            <a:r>
              <a:rPr lang="en-US"/>
              <a:t>208.509.2431</a:t>
            </a:r>
            <a:endParaRPr/>
          </a:p>
          <a:p>
            <a:pPr marL="0" lvl="0" indent="0" algn="ctr" rtl="0">
              <a:spcBef>
                <a:spcPts val="0"/>
              </a:spcBef>
              <a:spcAft>
                <a:spcPts val="0"/>
              </a:spcAft>
              <a:buNone/>
            </a:pPr>
            <a:r>
              <a:rPr lang="en-US">
                <a:solidFill>
                  <a:schemeClr val="accent4"/>
                </a:solidFill>
              </a:rPr>
              <a:t>SafeFamiliesTV@lcsnw.org</a:t>
            </a:r>
            <a:endParaRPr>
              <a:solidFill>
                <a:schemeClr val="accent4"/>
              </a:solidFill>
            </a:endParaRPr>
          </a:p>
          <a:p>
            <a:pPr marL="0" lvl="0" indent="0" algn="ctr" rtl="0">
              <a:spcBef>
                <a:spcPts val="0"/>
              </a:spcBef>
              <a:spcAft>
                <a:spcPts val="0"/>
              </a:spcAft>
              <a:buNone/>
            </a:pPr>
            <a:r>
              <a:rPr lang="en-US"/>
              <a:t>www.LCSNW.org</a:t>
            </a:r>
            <a:endParaRPr/>
          </a:p>
          <a:p>
            <a:pPr marL="0" lvl="0" indent="0" algn="l" rtl="0">
              <a:spcBef>
                <a:spcPts val="0"/>
              </a:spcBef>
              <a:spcAft>
                <a:spcPts val="0"/>
              </a:spcAft>
              <a:buNone/>
            </a:pPr>
            <a:endParaRPr/>
          </a:p>
        </p:txBody>
      </p:sp>
      <p:pic>
        <p:nvPicPr>
          <p:cNvPr id="251" name="Google Shape;251;g2b4d566fed7_0_83"/>
          <p:cNvPicPr preferRelativeResize="0"/>
          <p:nvPr/>
        </p:nvPicPr>
        <p:blipFill>
          <a:blip r:embed="rId3">
            <a:alphaModFix/>
          </a:blip>
          <a:stretch>
            <a:fillRect/>
          </a:stretch>
        </p:blipFill>
        <p:spPr>
          <a:xfrm>
            <a:off x="3429875" y="388100"/>
            <a:ext cx="5143500" cy="174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
          <p:cNvSpPr/>
          <p:nvPr/>
        </p:nvSpPr>
        <p:spPr>
          <a:xfrm>
            <a:off x="1024254" y="2339811"/>
            <a:ext cx="9869416" cy="30469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a:solidFill>
                  <a:schemeClr val="lt1"/>
                </a:solidFill>
                <a:latin typeface="Century Gothic"/>
                <a:ea typeface="Century Gothic"/>
                <a:cs typeface="Century Gothic"/>
                <a:sym typeface="Century Gothic"/>
              </a:rPr>
              <a:t>It’s so beautiful to watch your kids reach out to other kids. </a:t>
            </a:r>
            <a:r>
              <a:rPr lang="en-US" sz="2400" b="0" i="0" u="none" strike="noStrike" cap="none">
                <a:solidFill>
                  <a:schemeClr val="lt1"/>
                </a:solidFill>
                <a:latin typeface="Century Gothic"/>
                <a:ea typeface="Century Gothic"/>
                <a:cs typeface="Century Gothic"/>
                <a:sym typeface="Century Gothic"/>
              </a:rPr>
              <a:t>The kids that we had just loved us and they were excited to be with us -- but they adored our children. Our kids gave up their bedroom, their toys and they bunked with each other to make room. And they didn’t just give up some of their toys – like the discarded toys – they gave them their best toys. It truly was a family ministry for us. You don’t have to host kiddos in your home – there are so many things you can do with Safe Families!</a:t>
            </a:r>
            <a:endParaRPr sz="2400" b="0" i="0" u="none" strike="noStrike" cap="none">
              <a:solidFill>
                <a:schemeClr val="lt1"/>
              </a:solidFill>
              <a:latin typeface="Century Gothic"/>
              <a:ea typeface="Century Gothic"/>
              <a:cs typeface="Century Gothic"/>
              <a:sym typeface="Century Gothic"/>
            </a:endParaRPr>
          </a:p>
        </p:txBody>
      </p:sp>
      <p:pic>
        <p:nvPicPr>
          <p:cNvPr id="258" name="Google Shape;258;p3"/>
          <p:cNvPicPr preferRelativeResize="0"/>
          <p:nvPr/>
        </p:nvPicPr>
        <p:blipFill rotWithShape="1">
          <a:blip r:embed="rId3">
            <a:alphaModFix/>
          </a:blip>
          <a:srcRect/>
          <a:stretch/>
        </p:blipFill>
        <p:spPr>
          <a:xfrm>
            <a:off x="9474088" y="5862718"/>
            <a:ext cx="2376211" cy="701736"/>
          </a:xfrm>
          <a:prstGeom prst="rect">
            <a:avLst/>
          </a:prstGeom>
          <a:noFill/>
          <a:ln>
            <a:noFill/>
          </a:ln>
        </p:spPr>
      </p:pic>
      <p:pic>
        <p:nvPicPr>
          <p:cNvPr id="259" name="Google Shape;259;p3"/>
          <p:cNvPicPr preferRelativeResize="0"/>
          <p:nvPr/>
        </p:nvPicPr>
        <p:blipFill rotWithShape="1">
          <a:blip r:embed="rId4">
            <a:alphaModFix/>
          </a:blip>
          <a:srcRect t="12962" b="12962"/>
          <a:stretch/>
        </p:blipFill>
        <p:spPr>
          <a:xfrm>
            <a:off x="8984516" y="164687"/>
            <a:ext cx="2734070" cy="1476112"/>
          </a:xfrm>
          <a:prstGeom prst="rect">
            <a:avLst/>
          </a:prstGeom>
          <a:noFill/>
          <a:ln>
            <a:noFill/>
          </a:ln>
        </p:spPr>
      </p:pic>
      <p:pic>
        <p:nvPicPr>
          <p:cNvPr id="260" name="Google Shape;260;p3"/>
          <p:cNvPicPr preferRelativeResize="0"/>
          <p:nvPr/>
        </p:nvPicPr>
        <p:blipFill rotWithShape="1">
          <a:blip r:embed="rId5">
            <a:alphaModFix/>
          </a:blip>
          <a:srcRect/>
          <a:stretch/>
        </p:blipFill>
        <p:spPr>
          <a:xfrm>
            <a:off x="244884" y="-311697"/>
            <a:ext cx="4857761" cy="2428881"/>
          </a:xfrm>
          <a:prstGeom prst="rect">
            <a:avLst/>
          </a:prstGeom>
          <a:noFill/>
          <a:ln>
            <a:noFill/>
          </a:ln>
        </p:spPr>
      </p:pic>
      <p:sp>
        <p:nvSpPr>
          <p:cNvPr id="261" name="Google Shape;261;p3"/>
          <p:cNvSpPr txBox="1"/>
          <p:nvPr/>
        </p:nvSpPr>
        <p:spPr>
          <a:xfrm>
            <a:off x="1467721" y="5921218"/>
            <a:ext cx="10785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Jennifer, Nampa Host Family</a:t>
            </a:r>
            <a:endParaRPr sz="1800" b="0" i="0" u="none" strike="noStrike" cap="none">
              <a:solidFill>
                <a:schemeClr val="lt1"/>
              </a:solidFill>
              <a:latin typeface="Century Gothic"/>
              <a:ea typeface="Century Gothic"/>
              <a:cs typeface="Century Gothic"/>
              <a:sym typeface="Century Gothic"/>
            </a:endParaRPr>
          </a:p>
        </p:txBody>
      </p:sp>
      <p:pic>
        <p:nvPicPr>
          <p:cNvPr id="262" name="Google Shape;262;p3"/>
          <p:cNvPicPr preferRelativeResize="0"/>
          <p:nvPr/>
        </p:nvPicPr>
        <p:blipFill rotWithShape="1">
          <a:blip r:embed="rId6">
            <a:alphaModFix/>
          </a:blip>
          <a:srcRect l="13820" r="1330" b="34220"/>
          <a:stretch/>
        </p:blipFill>
        <p:spPr>
          <a:xfrm>
            <a:off x="7254074" y="164687"/>
            <a:ext cx="1465054" cy="1608591"/>
          </a:xfrm>
          <a:prstGeom prst="rect">
            <a:avLst/>
          </a:prstGeom>
          <a:noFill/>
          <a:ln>
            <a:noFill/>
          </a:ln>
        </p:spPr>
      </p:pic>
      <p:pic>
        <p:nvPicPr>
          <p:cNvPr id="263" name="Google Shape;263;p3"/>
          <p:cNvPicPr preferRelativeResize="0"/>
          <p:nvPr/>
        </p:nvPicPr>
        <p:blipFill rotWithShape="1">
          <a:blip r:embed="rId7">
            <a:alphaModFix/>
          </a:blip>
          <a:srcRect l="14238" t="10460" r="34119" b="39823"/>
          <a:stretch/>
        </p:blipFill>
        <p:spPr>
          <a:xfrm>
            <a:off x="5435765" y="164687"/>
            <a:ext cx="1685615" cy="16406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438817" y="121930"/>
            <a:ext cx="4042195" cy="1763453"/>
          </a:xfrm>
          <a:prstGeom prst="rect">
            <a:avLst/>
          </a:prstGeom>
          <a:noFill/>
          <a:ln>
            <a:noFill/>
          </a:ln>
        </p:spPr>
      </p:pic>
      <p:pic>
        <p:nvPicPr>
          <p:cNvPr id="155" name="Google Shape;155;p6"/>
          <p:cNvPicPr preferRelativeResize="0"/>
          <p:nvPr/>
        </p:nvPicPr>
        <p:blipFill rotWithShape="1">
          <a:blip r:embed="rId4">
            <a:alphaModFix/>
          </a:blip>
          <a:srcRect/>
          <a:stretch/>
        </p:blipFill>
        <p:spPr>
          <a:xfrm>
            <a:off x="10443169" y="6114726"/>
            <a:ext cx="1573341" cy="545801"/>
          </a:xfrm>
          <a:prstGeom prst="rect">
            <a:avLst/>
          </a:prstGeom>
          <a:noFill/>
          <a:ln>
            <a:noFill/>
          </a:ln>
        </p:spPr>
      </p:pic>
      <p:sp>
        <p:nvSpPr>
          <p:cNvPr id="156" name="Google Shape;156;p6"/>
          <p:cNvSpPr txBox="1"/>
          <p:nvPr/>
        </p:nvSpPr>
        <p:spPr>
          <a:xfrm>
            <a:off x="1628575" y="2568475"/>
            <a:ext cx="5095800" cy="292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lt1"/>
                </a:solidFill>
                <a:latin typeface="Century Gothic"/>
                <a:ea typeface="Century Gothic"/>
                <a:cs typeface="Century Gothic"/>
                <a:sym typeface="Century Gothic"/>
              </a:rPr>
              <a:t>✔ Children Safe</a:t>
            </a:r>
            <a:r>
              <a:rPr lang="en-US" sz="2300" b="1">
                <a:solidFill>
                  <a:schemeClr val="lt1"/>
                </a:solidFill>
                <a:latin typeface="Century Gothic"/>
                <a:ea typeface="Century Gothic"/>
                <a:cs typeface="Century Gothic"/>
                <a:sym typeface="Century Gothic"/>
              </a:rPr>
              <a:t>  </a:t>
            </a:r>
            <a:endParaRPr sz="2300" b="1">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en-US" sz="2300">
                <a:solidFill>
                  <a:schemeClr val="lt1"/>
                </a:solidFill>
                <a:latin typeface="Century Gothic"/>
                <a:ea typeface="Century Gothic"/>
                <a:cs typeface="Century Gothic"/>
                <a:sym typeface="Century Gothic"/>
              </a:rPr>
              <a:t>prevent child abuse &amp; </a:t>
            </a:r>
            <a:r>
              <a:rPr lang="en-US" sz="2300" i="0" u="none" strike="noStrike" cap="none">
                <a:solidFill>
                  <a:schemeClr val="lt1"/>
                </a:solidFill>
                <a:latin typeface="Century Gothic"/>
                <a:ea typeface="Century Gothic"/>
                <a:cs typeface="Century Gothic"/>
                <a:sym typeface="Century Gothic"/>
              </a:rPr>
              <a:t>deflect fro</a:t>
            </a:r>
            <a:r>
              <a:rPr lang="en-US" sz="2300" b="0" i="0" u="none" strike="noStrike" cap="none">
                <a:solidFill>
                  <a:schemeClr val="lt1"/>
                </a:solidFill>
                <a:latin typeface="Century Gothic"/>
                <a:ea typeface="Century Gothic"/>
                <a:cs typeface="Century Gothic"/>
                <a:sym typeface="Century Gothic"/>
              </a:rPr>
              <a:t>m foster care</a:t>
            </a:r>
            <a:endParaRPr sz="23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lt1"/>
                </a:solidFill>
                <a:latin typeface="Century Gothic"/>
                <a:ea typeface="Century Gothic"/>
                <a:cs typeface="Century Gothic"/>
                <a:sym typeface="Century Gothic"/>
              </a:rPr>
              <a:t>✔ Parents Supported </a:t>
            </a:r>
            <a:endParaRPr sz="230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en-US" sz="2300">
                <a:solidFill>
                  <a:schemeClr val="lt1"/>
                </a:solidFill>
                <a:latin typeface="Century Gothic"/>
                <a:ea typeface="Century Gothic"/>
                <a:cs typeface="Century Gothic"/>
                <a:sym typeface="Century Gothic"/>
              </a:rPr>
              <a:t>strengthen t</a:t>
            </a:r>
            <a:r>
              <a:rPr lang="en-US" sz="2300" b="0" i="0" u="none" strike="noStrike" cap="none">
                <a:solidFill>
                  <a:schemeClr val="lt1"/>
                </a:solidFill>
                <a:latin typeface="Century Gothic"/>
                <a:ea typeface="Century Gothic"/>
                <a:cs typeface="Century Gothic"/>
                <a:sym typeface="Century Gothic"/>
              </a:rPr>
              <a:t>hrough relationships &amp; resources</a:t>
            </a:r>
            <a:endParaRPr sz="23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lt1"/>
                </a:solidFill>
                <a:latin typeface="Century Gothic"/>
                <a:ea typeface="Century Gothic"/>
                <a:cs typeface="Century Gothic"/>
                <a:sym typeface="Century Gothic"/>
              </a:rPr>
              <a:t>✔ Families Together</a:t>
            </a:r>
            <a:r>
              <a:rPr lang="en-US" sz="2300" b="0" i="0" u="none" strike="noStrike" cap="none">
                <a:solidFill>
                  <a:schemeClr val="lt1"/>
                </a:solidFill>
                <a:latin typeface="Century Gothic"/>
                <a:ea typeface="Century Gothic"/>
                <a:cs typeface="Century Gothic"/>
                <a:sym typeface="Century Gothic"/>
              </a:rPr>
              <a:t> </a:t>
            </a:r>
            <a:endParaRPr sz="230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lt1"/>
                </a:solidFill>
                <a:latin typeface="Century Gothic"/>
                <a:ea typeface="Century Gothic"/>
                <a:cs typeface="Century Gothic"/>
                <a:sym typeface="Century Gothic"/>
              </a:rPr>
              <a:t>trauma minimized &amp; hopeful!</a:t>
            </a:r>
            <a:endParaRPr sz="2300" b="0" i="0" u="none" strike="noStrike" cap="none">
              <a:solidFill>
                <a:schemeClr val="lt1"/>
              </a:solidFill>
              <a:latin typeface="Century Gothic"/>
              <a:ea typeface="Century Gothic"/>
              <a:cs typeface="Century Gothic"/>
              <a:sym typeface="Century Gothic"/>
            </a:endParaRPr>
          </a:p>
        </p:txBody>
      </p:sp>
      <p:sp>
        <p:nvSpPr>
          <p:cNvPr id="157" name="Google Shape;157;p6"/>
          <p:cNvSpPr txBox="1"/>
          <p:nvPr/>
        </p:nvSpPr>
        <p:spPr>
          <a:xfrm>
            <a:off x="1011275" y="1717300"/>
            <a:ext cx="3000000" cy="73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3600" b="1">
                <a:solidFill>
                  <a:schemeClr val="accent4"/>
                </a:solidFill>
                <a:latin typeface="Caveat"/>
                <a:ea typeface="Caveat"/>
                <a:cs typeface="Caveat"/>
                <a:sym typeface="Caveat"/>
              </a:rPr>
              <a:t>Our GOALS </a:t>
            </a:r>
            <a:endParaRPr/>
          </a:p>
        </p:txBody>
      </p:sp>
      <p:pic>
        <p:nvPicPr>
          <p:cNvPr id="158" name="Google Shape;158;p6"/>
          <p:cNvPicPr preferRelativeResize="0"/>
          <p:nvPr/>
        </p:nvPicPr>
        <p:blipFill>
          <a:blip r:embed="rId5">
            <a:alphaModFix/>
          </a:blip>
          <a:stretch>
            <a:fillRect/>
          </a:stretch>
        </p:blipFill>
        <p:spPr>
          <a:xfrm>
            <a:off x="7931850" y="590150"/>
            <a:ext cx="3400425" cy="375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2b4dc1d3d8d_0_1"/>
          <p:cNvPicPr preferRelativeResize="0"/>
          <p:nvPr/>
        </p:nvPicPr>
        <p:blipFill rotWithShape="1">
          <a:blip r:embed="rId3">
            <a:alphaModFix/>
          </a:blip>
          <a:srcRect/>
          <a:stretch/>
        </p:blipFill>
        <p:spPr>
          <a:xfrm>
            <a:off x="969723" y="278134"/>
            <a:ext cx="4869963" cy="6301744"/>
          </a:xfrm>
          <a:prstGeom prst="rect">
            <a:avLst/>
          </a:prstGeom>
          <a:noFill/>
          <a:ln>
            <a:noFill/>
          </a:ln>
        </p:spPr>
      </p:pic>
      <p:pic>
        <p:nvPicPr>
          <p:cNvPr id="165" name="Google Shape;165;g2b4dc1d3d8d_0_1"/>
          <p:cNvPicPr preferRelativeResize="0"/>
          <p:nvPr/>
        </p:nvPicPr>
        <p:blipFill>
          <a:blip r:embed="rId4">
            <a:alphaModFix/>
          </a:blip>
          <a:stretch>
            <a:fillRect/>
          </a:stretch>
        </p:blipFill>
        <p:spPr>
          <a:xfrm>
            <a:off x="6744100" y="344650"/>
            <a:ext cx="4436325" cy="616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b4dc1d3d8d_0_90"/>
          <p:cNvSpPr txBox="1"/>
          <p:nvPr/>
        </p:nvSpPr>
        <p:spPr>
          <a:xfrm>
            <a:off x="452875" y="1589700"/>
            <a:ext cx="7990800" cy="646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US" sz="3600" b="1">
                <a:solidFill>
                  <a:schemeClr val="accent4"/>
                </a:solidFill>
                <a:latin typeface="Caveat"/>
                <a:ea typeface="Caveat"/>
                <a:cs typeface="Caveat"/>
                <a:sym typeface="Caveat"/>
              </a:rPr>
              <a:t>Who we SERVE</a:t>
            </a:r>
            <a:endParaRPr sz="2400" b="1" i="0" u="none" strike="noStrike" cap="none">
              <a:solidFill>
                <a:schemeClr val="lt1"/>
              </a:solidFill>
              <a:latin typeface="Calibri"/>
              <a:ea typeface="Calibri"/>
              <a:cs typeface="Calibri"/>
              <a:sym typeface="Calibri"/>
            </a:endParaRPr>
          </a:p>
        </p:txBody>
      </p:sp>
      <p:sp>
        <p:nvSpPr>
          <p:cNvPr id="171" name="Google Shape;171;g2b4dc1d3d8d_0_90"/>
          <p:cNvSpPr txBox="1"/>
          <p:nvPr/>
        </p:nvSpPr>
        <p:spPr>
          <a:xfrm>
            <a:off x="760519" y="2236192"/>
            <a:ext cx="10266000" cy="4971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u="sng">
                <a:solidFill>
                  <a:schemeClr val="lt1"/>
                </a:solidFill>
                <a:latin typeface="Calibri"/>
                <a:ea typeface="Calibri"/>
                <a:cs typeface="Calibri"/>
                <a:sym typeface="Calibri"/>
              </a:rPr>
              <a:t>Children and families who lack support and are facing a crisis…</a:t>
            </a:r>
            <a:endParaRPr sz="2400" u="sng">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Parenting alone </a:t>
            </a:r>
            <a:endParaRPr sz="2400">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Domestic violence / Substance Use</a:t>
            </a:r>
            <a:endParaRPr sz="2400">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Hospitalization, medical emergencies, births, etc.</a:t>
            </a:r>
            <a:endParaRPr sz="2400">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Housing or Job loss / Eviction / Unhoused </a:t>
            </a:r>
            <a:endParaRPr>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700">
              <a:solidFill>
                <a:schemeClr val="lt1"/>
              </a:solidFill>
            </a:endParaRPr>
          </a:p>
          <a:p>
            <a:pPr marL="0" lvl="0" indent="0" algn="l" rtl="0">
              <a:spcBef>
                <a:spcPts val="0"/>
              </a:spcBef>
              <a:spcAft>
                <a:spcPts val="0"/>
              </a:spcAft>
              <a:buClr>
                <a:srgbClr val="000000"/>
              </a:buClr>
              <a:buSzPts val="4000"/>
              <a:buFont typeface="Arial"/>
              <a:buNone/>
            </a:pPr>
            <a:r>
              <a:rPr lang="en-US" sz="3600" b="1">
                <a:solidFill>
                  <a:schemeClr val="accent4"/>
                </a:solidFill>
                <a:latin typeface="Caveat"/>
                <a:ea typeface="Caveat"/>
                <a:cs typeface="Caveat"/>
                <a:sym typeface="Caveat"/>
              </a:rPr>
              <a:t>What parents need to KNOW</a:t>
            </a:r>
            <a:endParaRPr sz="2400" b="1">
              <a:solidFill>
                <a:schemeClr val="lt1"/>
              </a:solidFill>
              <a:latin typeface="Calibri"/>
              <a:ea typeface="Calibri"/>
              <a:cs typeface="Calibri"/>
              <a:sym typeface="Calibri"/>
            </a:endParaRPr>
          </a:p>
          <a:p>
            <a:pPr marL="457200" marR="0" lvl="0" indent="-381000" algn="l" rtl="0">
              <a:lnSpc>
                <a:spcPct val="100000"/>
              </a:lnSpc>
              <a:spcBef>
                <a:spcPts val="0"/>
              </a:spcBef>
              <a:spcAft>
                <a:spcPts val="0"/>
              </a:spcAft>
              <a:buClr>
                <a:schemeClr val="lt1"/>
              </a:buClr>
              <a:buSzPts val="2400"/>
              <a:buFont typeface="Calibri"/>
              <a:buChar char="●"/>
            </a:pPr>
            <a:r>
              <a:rPr lang="en-US" sz="2400" b="0" i="0" u="none" strike="noStrike" cap="none">
                <a:solidFill>
                  <a:schemeClr val="lt1"/>
                </a:solidFill>
                <a:latin typeface="Calibri"/>
                <a:ea typeface="Calibri"/>
                <a:cs typeface="Calibri"/>
                <a:sym typeface="Calibri"/>
              </a:rPr>
              <a:t>Parents ask for help  (or are referred) </a:t>
            </a:r>
            <a:endParaRPr/>
          </a:p>
          <a:p>
            <a:pPr marL="457200" marR="0" lvl="0" indent="-381000" algn="l" rtl="0">
              <a:lnSpc>
                <a:spcPct val="100000"/>
              </a:lnSpc>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We build relationships and all support is </a:t>
            </a:r>
            <a:r>
              <a:rPr lang="en-US" sz="2400" b="0" i="0" u="none" strike="noStrike" cap="none">
                <a:solidFill>
                  <a:schemeClr val="lt1"/>
                </a:solidFill>
                <a:latin typeface="Calibri"/>
                <a:ea typeface="Calibri"/>
                <a:cs typeface="Calibri"/>
                <a:sym typeface="Calibri"/>
              </a:rPr>
              <a:t>free &amp; voluntary</a:t>
            </a:r>
            <a:endParaRPr/>
          </a:p>
          <a:p>
            <a:pPr marL="457200" marR="0" lvl="0" indent="-381000" algn="l" rtl="0">
              <a:lnSpc>
                <a:spcPct val="100000"/>
              </a:lnSpc>
              <a:spcBef>
                <a:spcPts val="0"/>
              </a:spcBef>
              <a:spcAft>
                <a:spcPts val="0"/>
              </a:spcAft>
              <a:buClr>
                <a:schemeClr val="lt1"/>
              </a:buClr>
              <a:buSzPts val="2400"/>
              <a:buFont typeface="Calibri"/>
              <a:buChar char="●"/>
            </a:pPr>
            <a:r>
              <a:rPr lang="en-US" sz="2400" b="0" i="0" u="none" strike="noStrike" cap="none">
                <a:solidFill>
                  <a:schemeClr val="lt1"/>
                </a:solidFill>
                <a:latin typeface="Calibri"/>
                <a:ea typeface="Calibri"/>
                <a:cs typeface="Calibri"/>
                <a:sym typeface="Calibri"/>
              </a:rPr>
              <a:t>Parents retain full legal custody </a:t>
            </a:r>
            <a:endParaRPr sz="2400">
              <a:solidFill>
                <a:schemeClr val="lt1"/>
              </a:solidFill>
              <a:latin typeface="Calibri"/>
              <a:ea typeface="Calibri"/>
              <a:cs typeface="Calibri"/>
              <a:sym typeface="Calibri"/>
            </a:endParaRPr>
          </a:p>
          <a:p>
            <a:pPr marL="457200" marR="0" lvl="0" indent="-381000" algn="l" rtl="0">
              <a:lnSpc>
                <a:spcPct val="100000"/>
              </a:lnSpc>
              <a:spcBef>
                <a:spcPts val="0"/>
              </a:spcBef>
              <a:spcAft>
                <a:spcPts val="0"/>
              </a:spcAft>
              <a:buClr>
                <a:schemeClr val="lt1"/>
              </a:buClr>
              <a:buSzPts val="2400"/>
              <a:buFont typeface="Calibri"/>
              <a:buChar char="●"/>
            </a:pPr>
            <a:r>
              <a:rPr lang="en-US" sz="2400" b="0" i="0" u="none" strike="noStrike" cap="none">
                <a:solidFill>
                  <a:schemeClr val="lt1"/>
                </a:solidFill>
                <a:latin typeface="Calibri"/>
                <a:ea typeface="Calibri"/>
                <a:cs typeface="Calibri"/>
                <a:sym typeface="Calibri"/>
              </a:rPr>
              <a:t>Matched with a coach to set goals and find support  </a:t>
            </a:r>
            <a:endParaRPr sz="2400" b="0" i="0" u="none" strike="noStrike" cap="none">
              <a:solidFill>
                <a:schemeClr val="lt1"/>
              </a:solidFill>
              <a:latin typeface="Calibri"/>
              <a:ea typeface="Calibri"/>
              <a:cs typeface="Calibri"/>
              <a:sym typeface="Calibri"/>
            </a:endParaRPr>
          </a:p>
          <a:p>
            <a:pPr marL="342900" marR="0" lvl="0" indent="-190500" algn="l" rtl="0">
              <a:lnSpc>
                <a:spcPct val="100000"/>
              </a:lnSpc>
              <a:spcBef>
                <a:spcPts val="0"/>
              </a:spcBef>
              <a:spcAft>
                <a:spcPts val="0"/>
              </a:spcAft>
              <a:buClr>
                <a:schemeClr val="lt1"/>
              </a:buClr>
              <a:buSzPts val="2400"/>
              <a:buFont typeface="Arial"/>
              <a:buNone/>
            </a:pPr>
            <a:endParaRPr sz="2400" b="0" i="0" u="sng"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72" name="Google Shape;172;g2b4dc1d3d8d_0_90"/>
          <p:cNvPicPr preferRelativeResize="0"/>
          <p:nvPr/>
        </p:nvPicPr>
        <p:blipFill rotWithShape="1">
          <a:blip r:embed="rId3">
            <a:alphaModFix/>
          </a:blip>
          <a:srcRect r="-531" b="24584"/>
          <a:stretch/>
        </p:blipFill>
        <p:spPr>
          <a:xfrm>
            <a:off x="9153925" y="210225"/>
            <a:ext cx="2860352" cy="2957400"/>
          </a:xfrm>
          <a:prstGeom prst="rect">
            <a:avLst/>
          </a:prstGeom>
          <a:noFill/>
          <a:ln>
            <a:noFill/>
          </a:ln>
        </p:spPr>
      </p:pic>
      <p:pic>
        <p:nvPicPr>
          <p:cNvPr id="173" name="Google Shape;173;g2b4dc1d3d8d_0_90"/>
          <p:cNvPicPr preferRelativeResize="0"/>
          <p:nvPr/>
        </p:nvPicPr>
        <p:blipFill rotWithShape="1">
          <a:blip r:embed="rId4">
            <a:alphaModFix/>
          </a:blip>
          <a:srcRect/>
          <a:stretch/>
        </p:blipFill>
        <p:spPr>
          <a:xfrm>
            <a:off x="8690495" y="5434888"/>
            <a:ext cx="3067567" cy="1039575"/>
          </a:xfrm>
          <a:prstGeom prst="rect">
            <a:avLst/>
          </a:prstGeom>
          <a:noFill/>
          <a:ln>
            <a:noFill/>
          </a:ln>
        </p:spPr>
      </p:pic>
      <p:pic>
        <p:nvPicPr>
          <p:cNvPr id="174" name="Google Shape;174;g2b4dc1d3d8d_0_90"/>
          <p:cNvPicPr preferRelativeResize="0"/>
          <p:nvPr/>
        </p:nvPicPr>
        <p:blipFill rotWithShape="1">
          <a:blip r:embed="rId5">
            <a:alphaModFix/>
          </a:blip>
          <a:srcRect/>
          <a:stretch/>
        </p:blipFill>
        <p:spPr>
          <a:xfrm>
            <a:off x="358014" y="-527262"/>
            <a:ext cx="4857760" cy="24288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p:nvPr/>
        </p:nvSpPr>
        <p:spPr>
          <a:xfrm>
            <a:off x="585844" y="1600592"/>
            <a:ext cx="3361800" cy="464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600" b="1">
                <a:solidFill>
                  <a:schemeClr val="accent4"/>
                </a:solidFill>
                <a:latin typeface="Caveat"/>
                <a:ea typeface="Caveat"/>
                <a:cs typeface="Caveat"/>
                <a:sym typeface="Caveat"/>
              </a:rPr>
              <a:t>2023 IMPACT by the numbers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2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2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2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US" sz="2000" b="1" i="0" u="none" strike="noStrike" cap="none">
                <a:solidFill>
                  <a:schemeClr val="lt1"/>
                </a:solidFill>
                <a:latin typeface="Calibri"/>
                <a:ea typeface="Calibri"/>
                <a:cs typeface="Calibri"/>
                <a:sym typeface="Calibri"/>
              </a:rPr>
              <a:t>Radical Hospitality</a:t>
            </a:r>
            <a:endParaRPr sz="2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2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US" sz="2000" b="1" i="0" u="none" strike="noStrike" cap="none">
                <a:solidFill>
                  <a:schemeClr val="lt1"/>
                </a:solidFill>
                <a:latin typeface="Calibri"/>
                <a:ea typeface="Calibri"/>
                <a:cs typeface="Calibri"/>
                <a:sym typeface="Calibri"/>
              </a:rPr>
              <a:t>Disruptive Generosity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2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US" sz="2000" b="1" i="0" u="none" strike="noStrike" cap="none">
                <a:solidFill>
                  <a:schemeClr val="lt1"/>
                </a:solidFill>
                <a:latin typeface="Calibri"/>
                <a:ea typeface="Calibri"/>
                <a:cs typeface="Calibri"/>
                <a:sym typeface="Calibri"/>
              </a:rPr>
              <a:t>Intentional Compassion</a:t>
            </a:r>
            <a:endParaRPr sz="2000" b="0" i="0" u="none" strike="noStrike" cap="none">
              <a:solidFill>
                <a:schemeClr val="lt1"/>
              </a:solidFill>
              <a:latin typeface="Century Gothic"/>
              <a:ea typeface="Century Gothic"/>
              <a:cs typeface="Century Gothic"/>
              <a:sym typeface="Century Gothic"/>
            </a:endParaRPr>
          </a:p>
        </p:txBody>
      </p:sp>
      <p:pic>
        <p:nvPicPr>
          <p:cNvPr id="180" name="Google Shape;180;p4"/>
          <p:cNvPicPr preferRelativeResize="0"/>
          <p:nvPr/>
        </p:nvPicPr>
        <p:blipFill rotWithShape="1">
          <a:blip r:embed="rId3">
            <a:alphaModFix/>
          </a:blip>
          <a:srcRect b="12395"/>
          <a:stretch/>
        </p:blipFill>
        <p:spPr>
          <a:xfrm>
            <a:off x="9711563" y="359222"/>
            <a:ext cx="1832277" cy="2242039"/>
          </a:xfrm>
          <a:prstGeom prst="rect">
            <a:avLst/>
          </a:prstGeom>
          <a:noFill/>
          <a:ln>
            <a:noFill/>
          </a:ln>
        </p:spPr>
      </p:pic>
      <p:pic>
        <p:nvPicPr>
          <p:cNvPr id="181" name="Google Shape;181;p4"/>
          <p:cNvPicPr preferRelativeResize="0"/>
          <p:nvPr/>
        </p:nvPicPr>
        <p:blipFill rotWithShape="1">
          <a:blip r:embed="rId4">
            <a:alphaModFix/>
          </a:blip>
          <a:srcRect/>
          <a:stretch/>
        </p:blipFill>
        <p:spPr>
          <a:xfrm>
            <a:off x="0" y="-223392"/>
            <a:ext cx="3950272" cy="1848993"/>
          </a:xfrm>
          <a:prstGeom prst="rect">
            <a:avLst/>
          </a:prstGeom>
          <a:noFill/>
          <a:ln>
            <a:noFill/>
          </a:ln>
        </p:spPr>
      </p:pic>
      <p:grpSp>
        <p:nvGrpSpPr>
          <p:cNvPr id="182" name="Google Shape;182;p4"/>
          <p:cNvGrpSpPr/>
          <p:nvPr/>
        </p:nvGrpSpPr>
        <p:grpSpPr>
          <a:xfrm>
            <a:off x="4264082" y="602556"/>
            <a:ext cx="6826621" cy="6020219"/>
            <a:chOff x="2573420" y="2192"/>
            <a:chExt cx="6826621" cy="6020219"/>
          </a:xfrm>
        </p:grpSpPr>
        <p:sp>
          <p:nvSpPr>
            <p:cNvPr id="183" name="Google Shape;183;p4"/>
            <p:cNvSpPr/>
            <p:nvPr/>
          </p:nvSpPr>
          <p:spPr>
            <a:xfrm rot="5400000">
              <a:off x="4525260" y="147252"/>
              <a:ext cx="2231694" cy="1941574"/>
            </a:xfrm>
            <a:prstGeom prst="hexagon">
              <a:avLst>
                <a:gd name="adj" fmla="val 25000"/>
                <a:gd name="vf" fmla="val 115470"/>
              </a:avLst>
            </a:prstGeom>
            <a:solidFill>
              <a:srgbClr val="022F6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
            <p:cNvSpPr txBox="1"/>
            <p:nvPr/>
          </p:nvSpPr>
          <p:spPr>
            <a:xfrm>
              <a:off x="4881264" y="355711"/>
              <a:ext cx="1542600" cy="15363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8 </a:t>
              </a:r>
              <a:r>
                <a:rPr lang="en-US" sz="1800" b="0" i="0" u="none" strike="noStrike" cap="none">
                  <a:solidFill>
                    <a:schemeClr val="lt1"/>
                  </a:solidFill>
                  <a:latin typeface="Century Gothic"/>
                  <a:ea typeface="Century Gothic"/>
                  <a:cs typeface="Century Gothic"/>
                  <a:sym typeface="Century Gothic"/>
                </a:rPr>
                <a:t>Churches &amp; </a:t>
              </a:r>
              <a:r>
                <a:rPr lang="en-US" sz="1800" b="1" i="0" u="none" strike="noStrike" cap="none">
                  <a:solidFill>
                    <a:schemeClr val="lt1"/>
                  </a:solidFill>
                  <a:latin typeface="Century Gothic"/>
                  <a:ea typeface="Century Gothic"/>
                  <a:cs typeface="Century Gothic"/>
                  <a:sym typeface="Century Gothic"/>
                </a:rPr>
                <a:t>156 </a:t>
              </a:r>
              <a:r>
                <a:rPr lang="en-US" sz="1800" b="0" i="0" u="none" strike="noStrike" cap="none">
                  <a:solidFill>
                    <a:schemeClr val="lt1"/>
                  </a:solidFill>
                  <a:latin typeface="Century Gothic"/>
                  <a:ea typeface="Century Gothic"/>
                  <a:cs typeface="Century Gothic"/>
                  <a:sym typeface="Century Gothic"/>
                </a:rPr>
                <a:t>Volunteers </a:t>
              </a:r>
              <a:endParaRPr sz="1800" b="0" i="0" u="none" strike="noStrike" cap="none">
                <a:solidFill>
                  <a:schemeClr val="lt1"/>
                </a:solidFill>
                <a:latin typeface="Century Gothic"/>
                <a:ea typeface="Century Gothic"/>
                <a:cs typeface="Century Gothic"/>
                <a:sym typeface="Century Gothic"/>
              </a:endParaRPr>
            </a:p>
          </p:txBody>
        </p:sp>
        <p:sp>
          <p:nvSpPr>
            <p:cNvPr id="185" name="Google Shape;185;p4"/>
            <p:cNvSpPr/>
            <p:nvPr/>
          </p:nvSpPr>
          <p:spPr>
            <a:xfrm>
              <a:off x="6790147" y="355723"/>
              <a:ext cx="2609894" cy="13390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p:nvPr/>
          </p:nvSpPr>
          <p:spPr>
            <a:xfrm rot="5400000">
              <a:off x="2428360" y="147252"/>
              <a:ext cx="2231694" cy="1941574"/>
            </a:xfrm>
            <a:prstGeom prst="hexagon">
              <a:avLst>
                <a:gd name="adj" fmla="val 25000"/>
                <a:gd name="vf" fmla="val 115470"/>
              </a:avLst>
            </a:prstGeom>
            <a:solidFill>
              <a:srgbClr val="022F6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
            <p:cNvSpPr txBox="1"/>
            <p:nvPr/>
          </p:nvSpPr>
          <p:spPr>
            <a:xfrm>
              <a:off x="2875982" y="349964"/>
              <a:ext cx="1336450" cy="15361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28</a:t>
              </a:r>
              <a:r>
                <a:rPr lang="en-US" sz="1800" b="0" i="0" u="none" strike="noStrike" cap="none">
                  <a:solidFill>
                    <a:schemeClr val="lt1"/>
                  </a:solidFill>
                  <a:latin typeface="Century Gothic"/>
                  <a:ea typeface="Century Gothic"/>
                  <a:cs typeface="Century Gothic"/>
                  <a:sym typeface="Century Gothic"/>
                </a:rPr>
                <a:t> Host Families</a:t>
              </a:r>
              <a:endParaRPr sz="1800" b="0" i="0" u="none" strike="noStrike" cap="none">
                <a:solidFill>
                  <a:schemeClr val="lt1"/>
                </a:solidFill>
                <a:latin typeface="Century Gothic"/>
                <a:ea typeface="Century Gothic"/>
                <a:cs typeface="Century Gothic"/>
                <a:sym typeface="Century Gothic"/>
              </a:endParaRPr>
            </a:p>
          </p:txBody>
        </p:sp>
        <p:sp>
          <p:nvSpPr>
            <p:cNvPr id="188" name="Google Shape;188;p4"/>
            <p:cNvSpPr/>
            <p:nvPr/>
          </p:nvSpPr>
          <p:spPr>
            <a:xfrm rot="5400000">
              <a:off x="3502624" y="2041514"/>
              <a:ext cx="2231694" cy="1941574"/>
            </a:xfrm>
            <a:prstGeom prst="hexagon">
              <a:avLst>
                <a:gd name="adj" fmla="val 25000"/>
                <a:gd name="vf" fmla="val 115470"/>
              </a:avLst>
            </a:prstGeom>
            <a:solidFill>
              <a:srgbClr val="022F6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
            <p:cNvSpPr txBox="1"/>
            <p:nvPr/>
          </p:nvSpPr>
          <p:spPr>
            <a:xfrm>
              <a:off x="3950246" y="2244226"/>
              <a:ext cx="1336450" cy="153615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72 </a:t>
              </a:r>
              <a:r>
                <a:rPr lang="en-US" sz="1800" b="0" i="0" u="none" strike="noStrike" cap="none">
                  <a:solidFill>
                    <a:schemeClr val="lt1"/>
                  </a:solidFill>
                  <a:latin typeface="Century Gothic"/>
                  <a:ea typeface="Century Gothic"/>
                  <a:cs typeface="Century Gothic"/>
                  <a:sym typeface="Century Gothic"/>
                </a:rPr>
                <a:t>Requests for HELP</a:t>
              </a:r>
              <a:endParaRPr sz="1800" b="0" i="0" u="none" strike="noStrike" cap="none">
                <a:solidFill>
                  <a:schemeClr val="lt1"/>
                </a:solidFill>
                <a:latin typeface="Century Gothic"/>
                <a:ea typeface="Century Gothic"/>
                <a:cs typeface="Century Gothic"/>
                <a:sym typeface="Century Gothic"/>
              </a:endParaRPr>
            </a:p>
          </p:txBody>
        </p:sp>
        <p:sp>
          <p:nvSpPr>
            <p:cNvPr id="190" name="Google Shape;190;p4"/>
            <p:cNvSpPr/>
            <p:nvPr/>
          </p:nvSpPr>
          <p:spPr>
            <a:xfrm>
              <a:off x="6820310" y="2220822"/>
              <a:ext cx="2100997" cy="13390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
            <p:cNvSpPr/>
            <p:nvPr/>
          </p:nvSpPr>
          <p:spPr>
            <a:xfrm rot="5400000">
              <a:off x="5599524" y="2041514"/>
              <a:ext cx="2231694" cy="1941574"/>
            </a:xfrm>
            <a:prstGeom prst="hexagon">
              <a:avLst>
                <a:gd name="adj" fmla="val 25000"/>
                <a:gd name="vf" fmla="val 115470"/>
              </a:avLst>
            </a:prstGeom>
            <a:solidFill>
              <a:srgbClr val="022F6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
            <p:cNvSpPr txBox="1"/>
            <p:nvPr/>
          </p:nvSpPr>
          <p:spPr>
            <a:xfrm>
              <a:off x="6047146" y="2244226"/>
              <a:ext cx="1336450" cy="15361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56</a:t>
              </a:r>
              <a:r>
                <a:rPr lang="en-US" sz="1800" b="0" i="0" u="none" strike="noStrike" cap="none">
                  <a:solidFill>
                    <a:schemeClr val="lt1"/>
                  </a:solidFill>
                  <a:latin typeface="Century Gothic"/>
                  <a:ea typeface="Century Gothic"/>
                  <a:cs typeface="Century Gothic"/>
                  <a:sym typeface="Century Gothic"/>
                </a:rPr>
                <a:t> Families &amp; </a:t>
              </a:r>
              <a:r>
                <a:rPr lang="en-US" sz="1800" b="1" i="0" u="none" strike="noStrike" cap="none">
                  <a:solidFill>
                    <a:schemeClr val="lt1"/>
                  </a:solidFill>
                  <a:latin typeface="Century Gothic"/>
                  <a:ea typeface="Century Gothic"/>
                  <a:cs typeface="Century Gothic"/>
                  <a:sym typeface="Century Gothic"/>
                </a:rPr>
                <a:t>122 </a:t>
              </a:r>
              <a:r>
                <a:rPr lang="en-US" sz="1800" b="0" i="0" u="none" strike="noStrike" cap="none">
                  <a:solidFill>
                    <a:schemeClr val="lt1"/>
                  </a:solidFill>
                  <a:latin typeface="Century Gothic"/>
                  <a:ea typeface="Century Gothic"/>
                  <a:cs typeface="Century Gothic"/>
                  <a:sym typeface="Century Gothic"/>
                </a:rPr>
                <a:t>Individuals</a:t>
              </a:r>
              <a:endParaRPr sz="1800" b="0"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Served</a:t>
              </a:r>
              <a:endParaRPr sz="1800" b="0" i="0" u="none" strike="noStrike" cap="none">
                <a:solidFill>
                  <a:schemeClr val="lt1"/>
                </a:solidFill>
                <a:latin typeface="Century Gothic"/>
                <a:ea typeface="Century Gothic"/>
                <a:cs typeface="Century Gothic"/>
                <a:sym typeface="Century Gothic"/>
              </a:endParaRPr>
            </a:p>
          </p:txBody>
        </p:sp>
        <p:sp>
          <p:nvSpPr>
            <p:cNvPr id="193" name="Google Shape;193;p4"/>
            <p:cNvSpPr/>
            <p:nvPr/>
          </p:nvSpPr>
          <p:spPr>
            <a:xfrm rot="5400000">
              <a:off x="4555091" y="3935777"/>
              <a:ext cx="2231694" cy="1941574"/>
            </a:xfrm>
            <a:prstGeom prst="hexagon">
              <a:avLst>
                <a:gd name="adj" fmla="val 25000"/>
                <a:gd name="vf" fmla="val 115470"/>
              </a:avLst>
            </a:prstGeom>
            <a:solidFill>
              <a:srgbClr val="022F6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
            <p:cNvSpPr txBox="1"/>
            <p:nvPr/>
          </p:nvSpPr>
          <p:spPr>
            <a:xfrm>
              <a:off x="5002713" y="4138489"/>
              <a:ext cx="1336450" cy="153615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915</a:t>
              </a:r>
              <a:r>
                <a:rPr lang="en-US" sz="1800" b="0" i="0" u="none" strike="noStrike" cap="none">
                  <a:solidFill>
                    <a:schemeClr val="lt1"/>
                  </a:solidFill>
                  <a:latin typeface="Century Gothic"/>
                  <a:ea typeface="Century Gothic"/>
                  <a:cs typeface="Century Gothic"/>
                  <a:sym typeface="Century Gothic"/>
                </a:rPr>
                <a:t> Hours of Parent Coaching </a:t>
              </a:r>
              <a:endParaRPr sz="1800" b="0" i="0" u="none" strike="noStrike" cap="none">
                <a:solidFill>
                  <a:schemeClr val="lt1"/>
                </a:solidFill>
                <a:latin typeface="Century Gothic"/>
                <a:ea typeface="Century Gothic"/>
                <a:cs typeface="Century Gothic"/>
                <a:sym typeface="Century Gothic"/>
              </a:endParaRPr>
            </a:p>
          </p:txBody>
        </p:sp>
        <p:sp>
          <p:nvSpPr>
            <p:cNvPr id="195" name="Google Shape;195;p4"/>
            <p:cNvSpPr/>
            <p:nvPr/>
          </p:nvSpPr>
          <p:spPr>
            <a:xfrm rot="5400000">
              <a:off x="2458190" y="3935777"/>
              <a:ext cx="2231694" cy="1941574"/>
            </a:xfrm>
            <a:prstGeom prst="hexagon">
              <a:avLst>
                <a:gd name="adj" fmla="val 25000"/>
                <a:gd name="vf" fmla="val 115470"/>
              </a:avLst>
            </a:prstGeom>
            <a:solidFill>
              <a:srgbClr val="022F6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
            <p:cNvSpPr txBox="1"/>
            <p:nvPr/>
          </p:nvSpPr>
          <p:spPr>
            <a:xfrm>
              <a:off x="2905812" y="4138489"/>
              <a:ext cx="1336450" cy="15361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630</a:t>
              </a:r>
              <a:r>
                <a:rPr lang="en-US" sz="1800" b="0" i="0" u="none" strike="noStrike" cap="none">
                  <a:solidFill>
                    <a:schemeClr val="lt1"/>
                  </a:solidFill>
                  <a:latin typeface="Century Gothic"/>
                  <a:ea typeface="Century Gothic"/>
                  <a:cs typeface="Century Gothic"/>
                  <a:sym typeface="Century Gothic"/>
                </a:rPr>
                <a:t> Safe Bed Nights + </a:t>
              </a:r>
              <a:r>
                <a:rPr lang="en-US" sz="1800" b="1" i="0" u="none" strike="noStrike" cap="none">
                  <a:solidFill>
                    <a:schemeClr val="lt1"/>
                  </a:solidFill>
                  <a:latin typeface="Century Gothic"/>
                  <a:ea typeface="Century Gothic"/>
                  <a:cs typeface="Century Gothic"/>
                  <a:sym typeface="Century Gothic"/>
                </a:rPr>
                <a:t>485</a:t>
              </a:r>
              <a:r>
                <a:rPr lang="en-US" sz="1800" b="0" i="0" u="none" strike="noStrike" cap="none">
                  <a:solidFill>
                    <a:schemeClr val="lt1"/>
                  </a:solidFill>
                  <a:latin typeface="Century Gothic"/>
                  <a:ea typeface="Century Gothic"/>
                  <a:cs typeface="Century Gothic"/>
                  <a:sym typeface="Century Gothic"/>
                </a:rPr>
                <a:t> Hours of Respite Care</a:t>
              </a:r>
              <a:endParaRPr sz="1800" b="0" i="0" u="none" strike="noStrike" cap="none">
                <a:solidFill>
                  <a:schemeClr val="lt1"/>
                </a:solidFill>
                <a:latin typeface="Century Gothic"/>
                <a:ea typeface="Century Gothic"/>
                <a:cs typeface="Century Gothic"/>
                <a:sym typeface="Century Gothic"/>
              </a:endParaRPr>
            </a:p>
          </p:txBody>
        </p:sp>
      </p:grpSp>
      <p:grpSp>
        <p:nvGrpSpPr>
          <p:cNvPr id="197" name="Google Shape;197;p4"/>
          <p:cNvGrpSpPr/>
          <p:nvPr/>
        </p:nvGrpSpPr>
        <p:grpSpPr>
          <a:xfrm>
            <a:off x="10068654" y="3798258"/>
            <a:ext cx="1747506" cy="2008628"/>
            <a:chOff x="1750060" y="95"/>
            <a:chExt cx="1747506" cy="2008628"/>
          </a:xfrm>
        </p:grpSpPr>
        <p:sp>
          <p:nvSpPr>
            <p:cNvPr id="198" name="Google Shape;198;p4"/>
            <p:cNvSpPr/>
            <p:nvPr/>
          </p:nvSpPr>
          <p:spPr>
            <a:xfrm rot="5400000">
              <a:off x="1619499" y="130656"/>
              <a:ext cx="2008628" cy="1747506"/>
            </a:xfrm>
            <a:prstGeom prst="hexagon">
              <a:avLst>
                <a:gd name="adj" fmla="val 25000"/>
                <a:gd name="vf" fmla="val 115470"/>
              </a:avLst>
            </a:prstGeom>
            <a:solidFill>
              <a:srgbClr val="022F6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
            <p:cNvSpPr txBox="1"/>
            <p:nvPr/>
          </p:nvSpPr>
          <p:spPr>
            <a:xfrm>
              <a:off x="2022380" y="313106"/>
              <a:ext cx="1202866" cy="13826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100% </a:t>
              </a:r>
              <a:r>
                <a:rPr lang="en-US" sz="1800" b="0" i="0" u="none" strike="noStrike" cap="none">
                  <a:solidFill>
                    <a:schemeClr val="lt1"/>
                  </a:solidFill>
                  <a:latin typeface="Century Gothic"/>
                  <a:ea typeface="Century Gothic"/>
                  <a:cs typeface="Century Gothic"/>
                  <a:sym typeface="Century Gothic"/>
                </a:rPr>
                <a:t>Families Together</a:t>
              </a:r>
              <a:endParaRPr sz="1800" b="0" i="0" u="none" strike="noStrike" cap="none">
                <a:solidFill>
                  <a:schemeClr val="lt1"/>
                </a:solidFill>
                <a:latin typeface="Century Gothic"/>
                <a:ea typeface="Century Gothic"/>
                <a:cs typeface="Century Gothic"/>
                <a:sym typeface="Century Gothic"/>
              </a:endParaRPr>
            </a:p>
          </p:txBody>
        </p:sp>
      </p:grpSp>
      <p:pic>
        <p:nvPicPr>
          <p:cNvPr id="200" name="Google Shape;200;p4"/>
          <p:cNvPicPr preferRelativeResize="0"/>
          <p:nvPr/>
        </p:nvPicPr>
        <p:blipFill rotWithShape="1">
          <a:blip r:embed="rId5">
            <a:alphaModFix/>
          </a:blip>
          <a:srcRect/>
          <a:stretch/>
        </p:blipFill>
        <p:spPr>
          <a:xfrm>
            <a:off x="9892966" y="5958841"/>
            <a:ext cx="2146023" cy="666127"/>
          </a:xfrm>
          <a:prstGeom prst="rect">
            <a:avLst/>
          </a:prstGeom>
          <a:noFill/>
          <a:ln>
            <a:noFill/>
          </a:ln>
        </p:spPr>
      </p:pic>
      <p:sp>
        <p:nvSpPr>
          <p:cNvPr id="201" name="Google Shape;201;p4"/>
          <p:cNvSpPr/>
          <p:nvPr/>
        </p:nvSpPr>
        <p:spPr>
          <a:xfrm>
            <a:off x="5003758" y="2841773"/>
            <a:ext cx="2184484" cy="117445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2" name="Google Shape;202;p4"/>
          <p:cNvGrpSpPr/>
          <p:nvPr/>
        </p:nvGrpSpPr>
        <p:grpSpPr>
          <a:xfrm>
            <a:off x="3264567" y="2529256"/>
            <a:ext cx="1875944" cy="2135108"/>
            <a:chOff x="2282287" y="95"/>
            <a:chExt cx="1747506" cy="2008628"/>
          </a:xfrm>
        </p:grpSpPr>
        <p:sp>
          <p:nvSpPr>
            <p:cNvPr id="203" name="Google Shape;203;p4"/>
            <p:cNvSpPr/>
            <p:nvPr/>
          </p:nvSpPr>
          <p:spPr>
            <a:xfrm rot="5400000">
              <a:off x="2151726" y="130656"/>
              <a:ext cx="2008628" cy="1747506"/>
            </a:xfrm>
            <a:prstGeom prst="hexagon">
              <a:avLst>
                <a:gd name="adj" fmla="val 25000"/>
                <a:gd name="vf" fmla="val 115470"/>
              </a:avLst>
            </a:prstGeom>
            <a:solidFill>
              <a:srgbClr val="022F6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
            <p:cNvSpPr txBox="1"/>
            <p:nvPr/>
          </p:nvSpPr>
          <p:spPr>
            <a:xfrm>
              <a:off x="2534120" y="308603"/>
              <a:ext cx="1202866" cy="13826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entury Gothic"/>
                  <a:ea typeface="Century Gothic"/>
                  <a:cs typeface="Century Gothic"/>
                  <a:sym typeface="Century Gothic"/>
                </a:rPr>
                <a:t>$17,708</a:t>
              </a:r>
              <a:endParaRPr sz="1800" b="1"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Donated goods &amp; resources </a:t>
              </a:r>
              <a:endParaRPr sz="1800" b="0" i="0" u="none" strike="noStrike" cap="none">
                <a:solidFill>
                  <a:schemeClr val="lt1"/>
                </a:solidFill>
                <a:latin typeface="Century Gothic"/>
                <a:ea typeface="Century Gothic"/>
                <a:cs typeface="Century Gothic"/>
                <a:sym typeface="Century Gothic"/>
              </a:endParaRPr>
            </a:p>
          </p:txBody>
        </p:sp>
      </p:grpSp>
      <p:sp>
        <p:nvSpPr>
          <p:cNvPr id="205" name="Google Shape;205;p4"/>
          <p:cNvSpPr/>
          <p:nvPr/>
        </p:nvSpPr>
        <p:spPr>
          <a:xfrm>
            <a:off x="331054" y="4544100"/>
            <a:ext cx="280508" cy="277091"/>
          </a:xfrm>
          <a:prstGeom prst="heart">
            <a:avLst/>
          </a:prstGeom>
          <a:solidFill>
            <a:schemeClr val="accent1"/>
          </a:solidFill>
          <a:ln w="15875" cap="rnd" cmpd="sng">
            <a:solidFill>
              <a:srgbClr val="0230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6" name="Google Shape;206;p4"/>
          <p:cNvSpPr/>
          <p:nvPr/>
        </p:nvSpPr>
        <p:spPr>
          <a:xfrm>
            <a:off x="318195" y="5121856"/>
            <a:ext cx="280508" cy="277091"/>
          </a:xfrm>
          <a:prstGeom prst="heart">
            <a:avLst/>
          </a:prstGeom>
          <a:solidFill>
            <a:schemeClr val="accent1"/>
          </a:solidFill>
          <a:ln w="15875" cap="rnd" cmpd="sng">
            <a:solidFill>
              <a:srgbClr val="0230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7" name="Google Shape;207;p4"/>
          <p:cNvSpPr/>
          <p:nvPr/>
        </p:nvSpPr>
        <p:spPr>
          <a:xfrm>
            <a:off x="331054" y="5820295"/>
            <a:ext cx="280508" cy="277091"/>
          </a:xfrm>
          <a:prstGeom prst="heart">
            <a:avLst/>
          </a:prstGeom>
          <a:solidFill>
            <a:schemeClr val="accent1"/>
          </a:solidFill>
          <a:ln w="15875" cap="rnd" cmpd="sng">
            <a:solidFill>
              <a:srgbClr val="0230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4d566fed7_0_0"/>
          <p:cNvSpPr txBox="1"/>
          <p:nvPr/>
        </p:nvSpPr>
        <p:spPr>
          <a:xfrm>
            <a:off x="755427" y="1624673"/>
            <a:ext cx="11235900" cy="646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US" sz="3600" b="1">
                <a:solidFill>
                  <a:schemeClr val="accent4"/>
                </a:solidFill>
                <a:latin typeface="Caveat"/>
                <a:ea typeface="Caveat"/>
                <a:cs typeface="Caveat"/>
                <a:sym typeface="Caveat"/>
              </a:rPr>
              <a:t>How we can PARTNER</a:t>
            </a:r>
            <a:endParaRPr sz="3600" b="1">
              <a:solidFill>
                <a:schemeClr val="lt1"/>
              </a:solidFill>
              <a:latin typeface="Calibri"/>
              <a:ea typeface="Calibri"/>
              <a:cs typeface="Calibri"/>
              <a:sym typeface="Calibri"/>
            </a:endParaRPr>
          </a:p>
        </p:txBody>
      </p:sp>
      <p:sp>
        <p:nvSpPr>
          <p:cNvPr id="213" name="Google Shape;213;g2b4d566fed7_0_0"/>
          <p:cNvSpPr txBox="1"/>
          <p:nvPr/>
        </p:nvSpPr>
        <p:spPr>
          <a:xfrm>
            <a:off x="962992" y="2405634"/>
            <a:ext cx="10266000" cy="4217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2400"/>
              <a:buFont typeface="Arial"/>
              <a:buChar char="•"/>
            </a:pPr>
            <a:r>
              <a:rPr lang="en-US" sz="2800" b="0" i="0" u="none" strike="noStrike" cap="none">
                <a:solidFill>
                  <a:schemeClr val="lt1"/>
                </a:solidFill>
                <a:latin typeface="Calibri"/>
                <a:ea typeface="Calibri"/>
                <a:cs typeface="Calibri"/>
                <a:sym typeface="Calibri"/>
              </a:rPr>
              <a:t>Refer families in need</a:t>
            </a:r>
            <a:endParaRPr sz="2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400"/>
              <a:buFont typeface="Arial"/>
              <a:buChar char="•"/>
            </a:pPr>
            <a:r>
              <a:rPr lang="en-US" sz="2800">
                <a:solidFill>
                  <a:schemeClr val="lt1"/>
                </a:solidFill>
                <a:latin typeface="Calibri"/>
                <a:ea typeface="Calibri"/>
                <a:cs typeface="Calibri"/>
                <a:sym typeface="Calibri"/>
              </a:rPr>
              <a:t>Share with your church</a:t>
            </a:r>
            <a:endParaRPr sz="2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400"/>
              <a:buFont typeface="Arial"/>
              <a:buChar char="•"/>
            </a:pPr>
            <a:r>
              <a:rPr lang="en-US" sz="2800" b="0" i="0" u="none" strike="noStrike" cap="none">
                <a:solidFill>
                  <a:schemeClr val="lt1"/>
                </a:solidFill>
                <a:latin typeface="Calibri"/>
                <a:ea typeface="Calibri"/>
                <a:cs typeface="Calibri"/>
                <a:sym typeface="Calibri"/>
              </a:rPr>
              <a:t>Volunteer </a:t>
            </a:r>
            <a:endParaRPr sz="280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400"/>
              <a:buFont typeface="Arial"/>
              <a:buChar char="•"/>
            </a:pPr>
            <a:r>
              <a:rPr lang="en-US" sz="2800" b="0" i="0" u="none" strike="noStrike" cap="none">
                <a:solidFill>
                  <a:schemeClr val="lt1"/>
                </a:solidFill>
                <a:latin typeface="Calibri"/>
                <a:ea typeface="Calibri"/>
                <a:cs typeface="Calibri"/>
                <a:sym typeface="Calibri"/>
              </a:rPr>
              <a:t>Donate</a:t>
            </a:r>
            <a:r>
              <a:rPr lang="en-US" sz="2800">
                <a:solidFill>
                  <a:schemeClr val="lt1"/>
                </a:solidFill>
                <a:latin typeface="Calibri"/>
                <a:ea typeface="Calibri"/>
                <a:cs typeface="Calibri"/>
                <a:sym typeface="Calibri"/>
              </a:rPr>
              <a:t> </a:t>
            </a:r>
            <a:endParaRPr sz="2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400"/>
              <a:buFont typeface="Arial"/>
              <a:buChar char="•"/>
            </a:pPr>
            <a:r>
              <a:rPr lang="en-US" sz="2800" b="0" i="0" u="none" strike="noStrike" cap="none">
                <a:solidFill>
                  <a:schemeClr val="lt1"/>
                </a:solidFill>
                <a:latin typeface="Calibri"/>
                <a:ea typeface="Calibri"/>
                <a:cs typeface="Calibri"/>
                <a:sym typeface="Calibri"/>
              </a:rPr>
              <a:t>Sign up for E-Newsletter</a:t>
            </a:r>
            <a:endParaRPr sz="2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400"/>
              <a:buFont typeface="Arial"/>
              <a:buChar char="•"/>
            </a:pPr>
            <a:r>
              <a:rPr lang="en-US" sz="2800">
                <a:solidFill>
                  <a:schemeClr val="lt1"/>
                </a:solidFill>
                <a:latin typeface="Calibri"/>
                <a:ea typeface="Calibri"/>
                <a:cs typeface="Calibri"/>
                <a:sym typeface="Calibri"/>
              </a:rPr>
              <a:t>Raise awareness, share resources &amp; network</a:t>
            </a:r>
            <a:endParaRPr sz="2800">
              <a:solidFill>
                <a:schemeClr val="lt1"/>
              </a:solidFill>
              <a:latin typeface="Calibri"/>
              <a:ea typeface="Calibri"/>
              <a:cs typeface="Calibri"/>
              <a:sym typeface="Calibri"/>
            </a:endParaRPr>
          </a:p>
          <a:p>
            <a:pPr marL="342900" marR="0" lvl="0" indent="-368300" algn="l" rtl="0">
              <a:lnSpc>
                <a:spcPct val="100000"/>
              </a:lnSpc>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Other?!</a:t>
            </a:r>
            <a:endParaRPr sz="2400" b="0" i="0" u="none" strike="noStrike" cap="none">
              <a:solidFill>
                <a:schemeClr val="lt1"/>
              </a:solidFill>
              <a:latin typeface="Calibri"/>
              <a:ea typeface="Calibri"/>
              <a:cs typeface="Calibri"/>
              <a:sym typeface="Calibri"/>
            </a:endParaRPr>
          </a:p>
          <a:p>
            <a:pPr marL="342900" marR="0" lvl="0" indent="-190500" algn="l" rtl="0">
              <a:lnSpc>
                <a:spcPct val="100000"/>
              </a:lnSpc>
              <a:spcBef>
                <a:spcPts val="0"/>
              </a:spcBef>
              <a:spcAft>
                <a:spcPts val="0"/>
              </a:spcAft>
              <a:buClr>
                <a:schemeClr val="lt1"/>
              </a:buClr>
              <a:buSzPts val="2400"/>
              <a:buFont typeface="Arial"/>
              <a:buNone/>
            </a:pPr>
            <a:endParaRPr sz="2400" b="0" i="0" u="none" strike="noStrike" cap="none">
              <a:solidFill>
                <a:schemeClr val="lt1"/>
              </a:solidFill>
              <a:latin typeface="Calibri"/>
              <a:ea typeface="Calibri"/>
              <a:cs typeface="Calibri"/>
              <a:sym typeface="Calibri"/>
            </a:endParaRPr>
          </a:p>
          <a:p>
            <a:pPr marL="342900" marR="0" lvl="0" indent="-190500" algn="l" rtl="0">
              <a:lnSpc>
                <a:spcPct val="100000"/>
              </a:lnSpc>
              <a:spcBef>
                <a:spcPts val="0"/>
              </a:spcBef>
              <a:spcAft>
                <a:spcPts val="0"/>
              </a:spcAft>
              <a:buClr>
                <a:schemeClr val="lt1"/>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214" name="Google Shape;214;g2b4d566fed7_0_0"/>
          <p:cNvPicPr preferRelativeResize="0"/>
          <p:nvPr/>
        </p:nvPicPr>
        <p:blipFill rotWithShape="1">
          <a:blip r:embed="rId3">
            <a:alphaModFix/>
          </a:blip>
          <a:srcRect/>
          <a:stretch/>
        </p:blipFill>
        <p:spPr>
          <a:xfrm>
            <a:off x="224462" y="-506764"/>
            <a:ext cx="4857760" cy="2428880"/>
          </a:xfrm>
          <a:prstGeom prst="rect">
            <a:avLst/>
          </a:prstGeom>
          <a:noFill/>
          <a:ln>
            <a:noFill/>
          </a:ln>
        </p:spPr>
      </p:pic>
      <p:pic>
        <p:nvPicPr>
          <p:cNvPr id="215" name="Google Shape;215;g2b4d566fed7_0_0"/>
          <p:cNvPicPr preferRelativeResize="0"/>
          <p:nvPr/>
        </p:nvPicPr>
        <p:blipFill rotWithShape="1">
          <a:blip r:embed="rId4">
            <a:alphaModFix/>
          </a:blip>
          <a:srcRect t="12962" b="12962"/>
          <a:stretch/>
        </p:blipFill>
        <p:spPr>
          <a:xfrm>
            <a:off x="6802646" y="408255"/>
            <a:ext cx="4853084" cy="27101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g2b5b3412a52_0_0"/>
          <p:cNvPicPr preferRelativeResize="0"/>
          <p:nvPr/>
        </p:nvPicPr>
        <p:blipFill>
          <a:blip r:embed="rId3">
            <a:alphaModFix/>
          </a:blip>
          <a:stretch>
            <a:fillRect/>
          </a:stretch>
        </p:blipFill>
        <p:spPr>
          <a:xfrm>
            <a:off x="152400" y="152400"/>
            <a:ext cx="11466275" cy="6449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2"/>
          <p:cNvPicPr preferRelativeResize="0"/>
          <p:nvPr/>
        </p:nvPicPr>
        <p:blipFill rotWithShape="1">
          <a:blip r:embed="rId3">
            <a:alphaModFix/>
          </a:blip>
          <a:srcRect/>
          <a:stretch/>
        </p:blipFill>
        <p:spPr>
          <a:xfrm>
            <a:off x="8967965" y="5532581"/>
            <a:ext cx="2826871" cy="997381"/>
          </a:xfrm>
          <a:prstGeom prst="rect">
            <a:avLst/>
          </a:prstGeom>
          <a:noFill/>
          <a:ln>
            <a:noFill/>
          </a:ln>
        </p:spPr>
      </p:pic>
      <p:pic>
        <p:nvPicPr>
          <p:cNvPr id="227" name="Google Shape;227;p22"/>
          <p:cNvPicPr preferRelativeResize="0"/>
          <p:nvPr/>
        </p:nvPicPr>
        <p:blipFill rotWithShape="1">
          <a:blip r:embed="rId4">
            <a:alphaModFix/>
          </a:blip>
          <a:srcRect/>
          <a:stretch/>
        </p:blipFill>
        <p:spPr>
          <a:xfrm>
            <a:off x="194407" y="-511936"/>
            <a:ext cx="4857761" cy="2428881"/>
          </a:xfrm>
          <a:prstGeom prst="rect">
            <a:avLst/>
          </a:prstGeom>
          <a:noFill/>
          <a:ln>
            <a:noFill/>
          </a:ln>
        </p:spPr>
      </p:pic>
      <p:sp>
        <p:nvSpPr>
          <p:cNvPr id="228" name="Google Shape;228;p22"/>
          <p:cNvSpPr/>
          <p:nvPr/>
        </p:nvSpPr>
        <p:spPr>
          <a:xfrm>
            <a:off x="6077526" y="410287"/>
            <a:ext cx="5717310" cy="52629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entury Gothic"/>
                <a:ea typeface="Century Gothic"/>
                <a:cs typeface="Century Gothic"/>
                <a:sym typeface="Century Gothic"/>
              </a:rPr>
              <a:t>"We just couldn’t do it any more. We had been homeless for 2 years, then we lost our car, and our boys needed more. We didn’t see a way out of the same foster system we had come from. </a:t>
            </a:r>
            <a:r>
              <a:rPr lang="en-US" sz="2400" b="1" i="0" u="sng" strike="noStrike" cap="none">
                <a:solidFill>
                  <a:schemeClr val="lt1"/>
                </a:solidFill>
                <a:latin typeface="Century Gothic"/>
                <a:ea typeface="Century Gothic"/>
                <a:cs typeface="Century Gothic"/>
                <a:sym typeface="Century Gothic"/>
              </a:rPr>
              <a:t>Safe Families saved us</a:t>
            </a:r>
            <a:r>
              <a:rPr lang="en-US" sz="2400" b="1" i="0" u="none" strike="noStrike" cap="none">
                <a:solidFill>
                  <a:schemeClr val="lt1"/>
                </a:solidFill>
                <a:latin typeface="Century Gothic"/>
                <a:ea typeface="Century Gothic"/>
                <a:cs typeface="Century Gothic"/>
                <a:sym typeface="Century Gothic"/>
              </a:rPr>
              <a:t>. </a:t>
            </a:r>
            <a:r>
              <a:rPr lang="en-US" sz="2400" b="0" i="0" u="none" strike="noStrike" cap="none">
                <a:solidFill>
                  <a:schemeClr val="lt1"/>
                </a:solidFill>
                <a:latin typeface="Century Gothic"/>
                <a:ea typeface="Century Gothic"/>
                <a:cs typeface="Century Gothic"/>
                <a:sym typeface="Century Gothic"/>
              </a:rPr>
              <a:t>They gave our children a place to stay until we got jobs and got back on our feet. They helped our family stay together. I just don’t know where we’d be without them. They are absolutely the best.” </a:t>
            </a:r>
            <a:endParaRPr sz="24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Century Gothic"/>
                <a:ea typeface="Century Gothic"/>
                <a:cs typeface="Century Gothic"/>
                <a:sym typeface="Century Gothic"/>
              </a:rPr>
              <a:t>- </a:t>
            </a:r>
            <a:r>
              <a:rPr lang="en-US" sz="2400" b="1" i="0" u="none" strike="noStrike" cap="none">
                <a:solidFill>
                  <a:schemeClr val="lt1"/>
                </a:solidFill>
                <a:latin typeface="Century Gothic"/>
                <a:ea typeface="Century Gothic"/>
                <a:cs typeface="Century Gothic"/>
                <a:sym typeface="Century Gothic"/>
              </a:rPr>
              <a:t>Family deflected from foster care</a:t>
            </a:r>
            <a:endParaRPr sz="2400" b="1" i="0" u="none" strike="noStrike" cap="none">
              <a:solidFill>
                <a:schemeClr val="lt1"/>
              </a:solidFill>
              <a:latin typeface="Century Gothic"/>
              <a:ea typeface="Century Gothic"/>
              <a:cs typeface="Century Gothic"/>
              <a:sym typeface="Century Gothic"/>
            </a:endParaRPr>
          </a:p>
        </p:txBody>
      </p:sp>
      <p:pic>
        <p:nvPicPr>
          <p:cNvPr id="229" name="Google Shape;229;p22"/>
          <p:cNvPicPr preferRelativeResize="0"/>
          <p:nvPr/>
        </p:nvPicPr>
        <p:blipFill rotWithShape="1">
          <a:blip r:embed="rId5">
            <a:alphaModFix/>
          </a:blip>
          <a:srcRect t="20067" b="4512"/>
          <a:stretch/>
        </p:blipFill>
        <p:spPr>
          <a:xfrm>
            <a:off x="780195" y="1463854"/>
            <a:ext cx="4881695" cy="49090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
          <p:cNvPicPr preferRelativeResize="0"/>
          <p:nvPr/>
        </p:nvPicPr>
        <p:blipFill rotWithShape="1">
          <a:blip r:embed="rId3">
            <a:alphaModFix/>
          </a:blip>
          <a:srcRect/>
          <a:stretch/>
        </p:blipFill>
        <p:spPr>
          <a:xfrm>
            <a:off x="9008579" y="5588000"/>
            <a:ext cx="2667606" cy="950968"/>
          </a:xfrm>
          <a:prstGeom prst="rect">
            <a:avLst/>
          </a:prstGeom>
          <a:noFill/>
          <a:ln>
            <a:noFill/>
          </a:ln>
        </p:spPr>
      </p:pic>
      <p:sp>
        <p:nvSpPr>
          <p:cNvPr id="235" name="Google Shape;235;p2" descr="Ward, Meredith.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2"/>
          <p:cNvPicPr preferRelativeResize="0"/>
          <p:nvPr/>
        </p:nvPicPr>
        <p:blipFill rotWithShape="1">
          <a:blip r:embed="rId4">
            <a:alphaModFix/>
          </a:blip>
          <a:srcRect t="19688" r="2631" b="14425"/>
          <a:stretch/>
        </p:blipFill>
        <p:spPr>
          <a:xfrm>
            <a:off x="934141" y="4221711"/>
            <a:ext cx="4601153" cy="2317257"/>
          </a:xfrm>
          <a:prstGeom prst="rect">
            <a:avLst/>
          </a:prstGeom>
          <a:noFill/>
          <a:ln>
            <a:noFill/>
          </a:ln>
        </p:spPr>
      </p:pic>
      <p:pic>
        <p:nvPicPr>
          <p:cNvPr id="237" name="Google Shape;237;p2"/>
          <p:cNvPicPr preferRelativeResize="0"/>
          <p:nvPr/>
        </p:nvPicPr>
        <p:blipFill rotWithShape="1">
          <a:blip r:embed="rId5">
            <a:alphaModFix/>
          </a:blip>
          <a:srcRect/>
          <a:stretch/>
        </p:blipFill>
        <p:spPr>
          <a:xfrm>
            <a:off x="834862" y="258318"/>
            <a:ext cx="2531946" cy="3679234"/>
          </a:xfrm>
          <a:prstGeom prst="rect">
            <a:avLst/>
          </a:prstGeom>
          <a:noFill/>
          <a:ln>
            <a:noFill/>
          </a:ln>
        </p:spPr>
      </p:pic>
      <p:pic>
        <p:nvPicPr>
          <p:cNvPr id="238" name="Google Shape;238;p2"/>
          <p:cNvPicPr preferRelativeResize="0"/>
          <p:nvPr/>
        </p:nvPicPr>
        <p:blipFill rotWithShape="1">
          <a:blip r:embed="rId6">
            <a:alphaModFix/>
          </a:blip>
          <a:srcRect l="12898" t="13881" r="16797"/>
          <a:stretch/>
        </p:blipFill>
        <p:spPr>
          <a:xfrm>
            <a:off x="6068088" y="3723296"/>
            <a:ext cx="2407697" cy="2949378"/>
          </a:xfrm>
          <a:prstGeom prst="rect">
            <a:avLst/>
          </a:prstGeom>
          <a:noFill/>
          <a:ln>
            <a:noFill/>
          </a:ln>
        </p:spPr>
      </p:pic>
      <p:pic>
        <p:nvPicPr>
          <p:cNvPr id="239" name="Google Shape;239;p2"/>
          <p:cNvPicPr preferRelativeResize="0"/>
          <p:nvPr/>
        </p:nvPicPr>
        <p:blipFill rotWithShape="1">
          <a:blip r:embed="rId7">
            <a:alphaModFix/>
          </a:blip>
          <a:srcRect/>
          <a:stretch/>
        </p:blipFill>
        <p:spPr>
          <a:xfrm>
            <a:off x="3899601" y="258318"/>
            <a:ext cx="2438042" cy="3250722"/>
          </a:xfrm>
          <a:prstGeom prst="rect">
            <a:avLst/>
          </a:prstGeom>
          <a:noFill/>
          <a:ln>
            <a:noFill/>
          </a:ln>
        </p:spPr>
      </p:pic>
      <p:pic>
        <p:nvPicPr>
          <p:cNvPr id="240" name="Google Shape;240;p2"/>
          <p:cNvPicPr preferRelativeResize="0"/>
          <p:nvPr/>
        </p:nvPicPr>
        <p:blipFill rotWithShape="1">
          <a:blip r:embed="rId8">
            <a:alphaModFix/>
          </a:blip>
          <a:srcRect r="13103"/>
          <a:stretch/>
        </p:blipFill>
        <p:spPr>
          <a:xfrm>
            <a:off x="6832203" y="301688"/>
            <a:ext cx="4843981" cy="3135671"/>
          </a:xfrm>
          <a:prstGeom prst="rect">
            <a:avLst/>
          </a:prstGeom>
          <a:noFill/>
          <a:ln>
            <a:noFill/>
          </a:ln>
        </p:spPr>
      </p:pic>
      <p:pic>
        <p:nvPicPr>
          <p:cNvPr id="241" name="Google Shape;241;p2"/>
          <p:cNvPicPr preferRelativeResize="0"/>
          <p:nvPr/>
        </p:nvPicPr>
        <p:blipFill rotWithShape="1">
          <a:blip r:embed="rId9">
            <a:alphaModFix/>
          </a:blip>
          <a:srcRect b="22756"/>
          <a:stretch/>
        </p:blipFill>
        <p:spPr>
          <a:xfrm>
            <a:off x="8732870" y="3614717"/>
            <a:ext cx="1537277" cy="1583268"/>
          </a:xfrm>
          <a:prstGeom prst="rect">
            <a:avLst/>
          </a:prstGeom>
          <a:noFill/>
          <a:ln>
            <a:noFill/>
          </a:ln>
        </p:spPr>
      </p:pic>
      <p:pic>
        <p:nvPicPr>
          <p:cNvPr id="242" name="Google Shape;242;p2"/>
          <p:cNvPicPr preferRelativeResize="0"/>
          <p:nvPr/>
        </p:nvPicPr>
        <p:blipFill rotWithShape="1">
          <a:blip r:embed="rId10">
            <a:alphaModFix/>
          </a:blip>
          <a:srcRect/>
          <a:stretch/>
        </p:blipFill>
        <p:spPr>
          <a:xfrm>
            <a:off x="10527233" y="3614717"/>
            <a:ext cx="1490627" cy="1583268"/>
          </a:xfrm>
          <a:prstGeom prst="rect">
            <a:avLst/>
          </a:prstGeom>
          <a:noFill/>
          <a:ln>
            <a:noFill/>
          </a:ln>
        </p:spPr>
      </p:pic>
      <p:sp>
        <p:nvSpPr>
          <p:cNvPr id="243" name="Google Shape;243;p2"/>
          <p:cNvSpPr/>
          <p:nvPr/>
        </p:nvSpPr>
        <p:spPr>
          <a:xfrm>
            <a:off x="-24997" y="3262245"/>
            <a:ext cx="1033221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4000" b="1">
                <a:solidFill>
                  <a:schemeClr val="lt1"/>
                </a:solidFill>
                <a:latin typeface="Federo"/>
                <a:ea typeface="Federo"/>
                <a:cs typeface="Federo"/>
                <a:sym typeface="Federo"/>
              </a:rPr>
              <a:t>We invite you to join us</a:t>
            </a:r>
            <a:r>
              <a:rPr lang="en-US" sz="4000" b="1" i="0" u="none" strike="noStrike" cap="none">
                <a:solidFill>
                  <a:schemeClr val="lt1"/>
                </a:solidFill>
                <a:latin typeface="Federo"/>
                <a:ea typeface="Federo"/>
                <a:cs typeface="Federo"/>
                <a:sym typeface="Federo"/>
              </a:rPr>
              <a:t>!</a:t>
            </a:r>
            <a:endParaRPr sz="4000" b="1" i="0" u="none" strike="noStrike" cap="none">
              <a:solidFill>
                <a:schemeClr val="lt1"/>
              </a:solidFill>
              <a:latin typeface="Federo"/>
              <a:ea typeface="Federo"/>
              <a:cs typeface="Federo"/>
              <a:sym typeface="Federo"/>
            </a:endParaRPr>
          </a:p>
        </p:txBody>
      </p:sp>
      <p:sp>
        <p:nvSpPr>
          <p:cNvPr id="244" name="Google Shape;244;p2"/>
          <p:cNvSpPr txBox="1">
            <a:spLocks noGrp="1"/>
          </p:cNvSpPr>
          <p:nvPr>
            <p:ph type="body" idx="1"/>
          </p:nvPr>
        </p:nvSpPr>
        <p:spPr>
          <a:xfrm>
            <a:off x="684212" y="685800"/>
            <a:ext cx="8534400" cy="3615300"/>
          </a:xfrm>
          <a:prstGeom prst="rect">
            <a:avLst/>
          </a:prstGeom>
        </p:spPr>
        <p:txBody>
          <a:bodyPr spcFirstLastPara="1" wrap="square" lIns="91425" tIns="45700" rIns="91425" bIns="45700" anchor="ctr" anchorCtr="0">
            <a:normAutofit/>
          </a:bodyPr>
          <a:lstStyle/>
          <a:p>
            <a:pPr marL="0" lvl="0" indent="0" algn="l" rtl="0">
              <a:spcBef>
                <a:spcPts val="360"/>
              </a:spcBef>
              <a:spcAft>
                <a:spcPts val="0"/>
              </a:spcAft>
              <a:buNone/>
            </a:pPr>
            <a:endParaRPr/>
          </a:p>
        </p:txBody>
      </p:sp>
    </p:spTree>
  </p:cSld>
  <p:clrMapOvr>
    <a:masterClrMapping/>
  </p:clrMapOvr>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Widescreen</PresentationFormat>
  <Paragraphs>76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Jessica Ruehrwein, LCSNW District Director jruehrwein@lcsnw.org 2920 Cassia Street Boise, ID 83705  208.509.2431 SafeFamiliesTV@lcsnw.org www.LCSNW.org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Cruz Romero</dc:creator>
  <cp:lastModifiedBy>Jessica Ruehrwein</cp:lastModifiedBy>
  <cp:revision>2</cp:revision>
  <dcterms:created xsi:type="dcterms:W3CDTF">2017-08-09T20:59:22Z</dcterms:created>
  <dcterms:modified xsi:type="dcterms:W3CDTF">2024-02-09T15:41:20Z</dcterms:modified>
</cp:coreProperties>
</file>